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0"/>
  </p:notesMasterIdLst>
  <p:sldIdLst>
    <p:sldId id="280" r:id="rId5"/>
    <p:sldId id="282" r:id="rId6"/>
    <p:sldId id="293" r:id="rId7"/>
    <p:sldId id="294" r:id="rId8"/>
    <p:sldId id="295" r:id="rId9"/>
    <p:sldId id="286" r:id="rId10"/>
    <p:sldId id="289" r:id="rId11"/>
    <p:sldId id="297" r:id="rId12"/>
    <p:sldId id="283" r:id="rId13"/>
    <p:sldId id="291" r:id="rId14"/>
    <p:sldId id="290" r:id="rId15"/>
    <p:sldId id="284" r:id="rId16"/>
    <p:sldId id="287" r:id="rId17"/>
    <p:sldId id="288" r:id="rId18"/>
    <p:sldId id="29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A51FA6-C050-A725-747C-A4BD058CC5B3}" v="20" dt="2025-08-02T11:25:04.553"/>
    <p1510:client id="{1EFBA208-CBF9-AF81-2AB7-F1A7F0762B7B}" v="39" dt="2025-08-02T11:40:16.570"/>
    <p1510:client id="{6429A2FE-09F4-5BCF-98AF-7E7A631F7881}" v="27" dt="2025-08-03T09:47:53.270"/>
    <p1510:client id="{997E4DAD-CAA4-EFF0-D5D1-763BB0B817F0}" v="69" dt="2025-08-02T10:33:57.827"/>
    <p1510:client id="{9F6E9DEA-6E3C-39DD-BD7A-E4D13EA93C00}" v="15" dt="2025-08-03T05:10:43.616"/>
    <p1510:client id="{A2149C91-0EEF-35CA-59EC-F3DEB40AB47B}" v="25" dt="2025-08-03T08:00:34.789"/>
    <p1510:client id="{B84F2703-15F0-4898-8FEF-A222C23C3065}" v="755" dt="2025-08-03T08:52:01.640"/>
    <p1510:client id="{BCB083C3-3FB5-490D-8A17-3C57D9CBA5D3}" v="212" dt="2025-08-03T04:57:06.908"/>
    <p1510:client id="{BECB976D-D32E-484C-94CF-C030F358ACEC}" v="220" dt="2025-08-02T11:22:49.046"/>
    <p1510:client id="{D1B9E982-7EBD-B944-9FF4-F49C42F7775B}" v="65" dt="2025-08-03T07:41:43.2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hony Kendrew" userId="6941721f-09ff-4fc8-88c1-2ccd395dfdc1" providerId="ADAL" clId="{BCB083C3-3FB5-490D-8A17-3C57D9CBA5D3}"/>
    <pc:docChg chg="custSel addSld delSld modSld">
      <pc:chgData name="Anthony Kendrew" userId="6941721f-09ff-4fc8-88c1-2ccd395dfdc1" providerId="ADAL" clId="{BCB083C3-3FB5-490D-8A17-3C57D9CBA5D3}" dt="2025-08-03T04:57:06.908" v="1195" actId="20577"/>
      <pc:docMkLst>
        <pc:docMk/>
      </pc:docMkLst>
      <pc:sldChg chg="del">
        <pc:chgData name="Anthony Kendrew" userId="6941721f-09ff-4fc8-88c1-2ccd395dfdc1" providerId="ADAL" clId="{BCB083C3-3FB5-490D-8A17-3C57D9CBA5D3}" dt="2025-07-29T01:55:12.545" v="0" actId="2696"/>
        <pc:sldMkLst>
          <pc:docMk/>
          <pc:sldMk cId="3265077456" sldId="281"/>
        </pc:sldMkLst>
      </pc:sldChg>
      <pc:sldChg chg="modSp mod">
        <pc:chgData name="Anthony Kendrew" userId="6941721f-09ff-4fc8-88c1-2ccd395dfdc1" providerId="ADAL" clId="{BCB083C3-3FB5-490D-8A17-3C57D9CBA5D3}" dt="2025-07-29T01:55:51.535" v="8" actId="20577"/>
        <pc:sldMkLst>
          <pc:docMk/>
          <pc:sldMk cId="409497037" sldId="282"/>
        </pc:sldMkLst>
      </pc:sldChg>
      <pc:sldChg chg="modSp mod">
        <pc:chgData name="Anthony Kendrew" userId="6941721f-09ff-4fc8-88c1-2ccd395dfdc1" providerId="ADAL" clId="{BCB083C3-3FB5-490D-8A17-3C57D9CBA5D3}" dt="2025-08-03T04:31:35.890" v="973" actId="27636"/>
        <pc:sldMkLst>
          <pc:docMk/>
          <pc:sldMk cId="902908251" sldId="283"/>
        </pc:sldMkLst>
        <pc:spChg chg="mod">
          <ac:chgData name="Anthony Kendrew" userId="6941721f-09ff-4fc8-88c1-2ccd395dfdc1" providerId="ADAL" clId="{BCB083C3-3FB5-490D-8A17-3C57D9CBA5D3}" dt="2025-08-03T04:21:12.937" v="511" actId="20577"/>
          <ac:spMkLst>
            <pc:docMk/>
            <pc:sldMk cId="902908251" sldId="283"/>
            <ac:spMk id="2" creationId="{4E39E894-C40C-F2D5-5806-CACFF107103C}"/>
          </ac:spMkLst>
        </pc:spChg>
        <pc:spChg chg="mod">
          <ac:chgData name="Anthony Kendrew" userId="6941721f-09ff-4fc8-88c1-2ccd395dfdc1" providerId="ADAL" clId="{BCB083C3-3FB5-490D-8A17-3C57D9CBA5D3}" dt="2025-08-03T04:31:35.890" v="973" actId="27636"/>
          <ac:spMkLst>
            <pc:docMk/>
            <pc:sldMk cId="902908251" sldId="283"/>
            <ac:spMk id="3" creationId="{8EAD3ADE-44A6-D526-9838-C239C84577AA}"/>
          </ac:spMkLst>
        </pc:spChg>
      </pc:sldChg>
      <pc:sldChg chg="modSp mod">
        <pc:chgData name="Anthony Kendrew" userId="6941721f-09ff-4fc8-88c1-2ccd395dfdc1" providerId="ADAL" clId="{BCB083C3-3FB5-490D-8A17-3C57D9CBA5D3}" dt="2025-07-29T01:56:11.021" v="24" actId="20577"/>
        <pc:sldMkLst>
          <pc:docMk/>
          <pc:sldMk cId="851353710" sldId="284"/>
        </pc:sldMkLst>
        <pc:spChg chg="mod">
          <ac:chgData name="Anthony Kendrew" userId="6941721f-09ff-4fc8-88c1-2ccd395dfdc1" providerId="ADAL" clId="{BCB083C3-3FB5-490D-8A17-3C57D9CBA5D3}" dt="2025-07-29T01:56:11.021" v="24" actId="20577"/>
          <ac:spMkLst>
            <pc:docMk/>
            <pc:sldMk cId="851353710" sldId="284"/>
            <ac:spMk id="2" creationId="{D1DA2CB2-B6D2-47DD-958D-B17F99EBB7AB}"/>
          </ac:spMkLst>
        </pc:spChg>
      </pc:sldChg>
      <pc:sldChg chg="del">
        <pc:chgData name="Anthony Kendrew" userId="6941721f-09ff-4fc8-88c1-2ccd395dfdc1" providerId="ADAL" clId="{BCB083C3-3FB5-490D-8A17-3C57D9CBA5D3}" dt="2025-07-29T01:55:29.754" v="1" actId="2696"/>
        <pc:sldMkLst>
          <pc:docMk/>
          <pc:sldMk cId="1226119597" sldId="285"/>
        </pc:sldMkLst>
      </pc:sldChg>
      <pc:sldChg chg="modSp mod">
        <pc:chgData name="Anthony Kendrew" userId="6941721f-09ff-4fc8-88c1-2ccd395dfdc1" providerId="ADAL" clId="{BCB083C3-3FB5-490D-8A17-3C57D9CBA5D3}" dt="2025-07-29T01:55:59.572" v="15" actId="20577"/>
        <pc:sldMkLst>
          <pc:docMk/>
          <pc:sldMk cId="1366036476" sldId="286"/>
        </pc:sldMkLst>
        <pc:spChg chg="mod">
          <ac:chgData name="Anthony Kendrew" userId="6941721f-09ff-4fc8-88c1-2ccd395dfdc1" providerId="ADAL" clId="{BCB083C3-3FB5-490D-8A17-3C57D9CBA5D3}" dt="2025-07-29T01:55:59.572" v="15" actId="20577"/>
          <ac:spMkLst>
            <pc:docMk/>
            <pc:sldMk cId="1366036476" sldId="286"/>
            <ac:spMk id="2" creationId="{A5D6B885-8A28-3B4B-5501-51766DCA2180}"/>
          </ac:spMkLst>
        </pc:spChg>
      </pc:sldChg>
      <pc:sldChg chg="modSp new mod">
        <pc:chgData name="Anthony Kendrew" userId="6941721f-09ff-4fc8-88c1-2ccd395dfdc1" providerId="ADAL" clId="{BCB083C3-3FB5-490D-8A17-3C57D9CBA5D3}" dt="2025-08-03T04:19:42.064" v="367" actId="6549"/>
        <pc:sldMkLst>
          <pc:docMk/>
          <pc:sldMk cId="1409188811" sldId="290"/>
        </pc:sldMkLst>
        <pc:spChg chg="mod">
          <ac:chgData name="Anthony Kendrew" userId="6941721f-09ff-4fc8-88c1-2ccd395dfdc1" providerId="ADAL" clId="{BCB083C3-3FB5-490D-8A17-3C57D9CBA5D3}" dt="2025-08-03T04:19:23.468" v="365" actId="20577"/>
          <ac:spMkLst>
            <pc:docMk/>
            <pc:sldMk cId="1409188811" sldId="290"/>
            <ac:spMk id="2" creationId="{60F36388-AA84-B21E-7A30-A108189DEE3B}"/>
          </ac:spMkLst>
        </pc:spChg>
        <pc:spChg chg="mod">
          <ac:chgData name="Anthony Kendrew" userId="6941721f-09ff-4fc8-88c1-2ccd395dfdc1" providerId="ADAL" clId="{BCB083C3-3FB5-490D-8A17-3C57D9CBA5D3}" dt="2025-08-03T04:19:42.064" v="367" actId="6549"/>
          <ac:spMkLst>
            <pc:docMk/>
            <pc:sldMk cId="1409188811" sldId="290"/>
            <ac:spMk id="3" creationId="{CF5310CE-FD72-729E-D442-3A337DEF9CA9}"/>
          </ac:spMkLst>
        </pc:spChg>
      </pc:sldChg>
      <pc:sldChg chg="modSp new mod">
        <pc:chgData name="Anthony Kendrew" userId="6941721f-09ff-4fc8-88c1-2ccd395dfdc1" providerId="ADAL" clId="{BCB083C3-3FB5-490D-8A17-3C57D9CBA5D3}" dt="2025-08-03T04:22:50.594" v="618" actId="20577"/>
        <pc:sldMkLst>
          <pc:docMk/>
          <pc:sldMk cId="4216648862" sldId="291"/>
        </pc:sldMkLst>
        <pc:spChg chg="mod">
          <ac:chgData name="Anthony Kendrew" userId="6941721f-09ff-4fc8-88c1-2ccd395dfdc1" providerId="ADAL" clId="{BCB083C3-3FB5-490D-8A17-3C57D9CBA5D3}" dt="2025-08-03T04:22:15.142" v="548" actId="313"/>
          <ac:spMkLst>
            <pc:docMk/>
            <pc:sldMk cId="4216648862" sldId="291"/>
            <ac:spMk id="2" creationId="{DAEF7A5B-A47A-0579-2739-E2E8A9595742}"/>
          </ac:spMkLst>
        </pc:spChg>
        <pc:spChg chg="mod">
          <ac:chgData name="Anthony Kendrew" userId="6941721f-09ff-4fc8-88c1-2ccd395dfdc1" providerId="ADAL" clId="{BCB083C3-3FB5-490D-8A17-3C57D9CBA5D3}" dt="2025-08-03T04:22:50.594" v="618" actId="20577"/>
          <ac:spMkLst>
            <pc:docMk/>
            <pc:sldMk cId="4216648862" sldId="291"/>
            <ac:spMk id="3" creationId="{58936F0F-19C1-7C2A-BCBC-A058E8892609}"/>
          </ac:spMkLst>
        </pc:spChg>
      </pc:sldChg>
      <pc:sldChg chg="addSp modSp new mod">
        <pc:chgData name="Anthony Kendrew" userId="6941721f-09ff-4fc8-88c1-2ccd395dfdc1" providerId="ADAL" clId="{BCB083C3-3FB5-490D-8A17-3C57D9CBA5D3}" dt="2025-08-03T04:57:06.908" v="1195" actId="20577"/>
        <pc:sldMkLst>
          <pc:docMk/>
          <pc:sldMk cId="235056650" sldId="292"/>
        </pc:sldMkLst>
        <pc:spChg chg="mod">
          <ac:chgData name="Anthony Kendrew" userId="6941721f-09ff-4fc8-88c1-2ccd395dfdc1" providerId="ADAL" clId="{BCB083C3-3FB5-490D-8A17-3C57D9CBA5D3}" dt="2025-08-03T04:31:41.947" v="987" actId="20577"/>
          <ac:spMkLst>
            <pc:docMk/>
            <pc:sldMk cId="235056650" sldId="292"/>
            <ac:spMk id="2" creationId="{F3543AF5-7CD3-8043-F9BC-F47E30B35D61}"/>
          </ac:spMkLst>
        </pc:spChg>
        <pc:spChg chg="mod">
          <ac:chgData name="Anthony Kendrew" userId="6941721f-09ff-4fc8-88c1-2ccd395dfdc1" providerId="ADAL" clId="{BCB083C3-3FB5-490D-8A17-3C57D9CBA5D3}" dt="2025-08-03T04:57:06.908" v="1195" actId="20577"/>
          <ac:spMkLst>
            <pc:docMk/>
            <pc:sldMk cId="235056650" sldId="292"/>
            <ac:spMk id="3" creationId="{C3CAC12F-C636-FA5D-34FB-068EFFE3C38C}"/>
          </ac:spMkLst>
        </pc:spChg>
        <pc:spChg chg="add">
          <ac:chgData name="Anthony Kendrew" userId="6941721f-09ff-4fc8-88c1-2ccd395dfdc1" providerId="ADAL" clId="{BCB083C3-3FB5-490D-8A17-3C57D9CBA5D3}" dt="2025-08-03T04:56:14.260" v="1002"/>
          <ac:spMkLst>
            <pc:docMk/>
            <pc:sldMk cId="235056650" sldId="292"/>
            <ac:spMk id="4" creationId="{91769C28-0D48-CABB-5923-D2025A0BABF5}"/>
          </ac:spMkLst>
        </pc:spChg>
        <pc:spChg chg="add">
          <ac:chgData name="Anthony Kendrew" userId="6941721f-09ff-4fc8-88c1-2ccd395dfdc1" providerId="ADAL" clId="{BCB083C3-3FB5-490D-8A17-3C57D9CBA5D3}" dt="2025-08-03T04:56:16.753" v="1003"/>
          <ac:spMkLst>
            <pc:docMk/>
            <pc:sldMk cId="235056650" sldId="292"/>
            <ac:spMk id="5" creationId="{DFF5EF61-8D38-4B6B-71B9-8B5EA843A166}"/>
          </ac:spMkLst>
        </pc:spChg>
      </pc:sldChg>
    </pc:docChg>
  </pc:docChgLst>
  <pc:docChgLst>
    <pc:chgData name="Joseph Morley" userId="S::morleyjose@myvuw.ac.nz::9b02e435-fb30-4533-a50b-5e28283d40b3" providerId="AD" clId="Web-{0001FC5A-0602-5D5E-F9A1-5F5BA2992798}"/>
    <pc:docChg chg="modSld">
      <pc:chgData name="Joseph Morley" userId="S::morleyjose@myvuw.ac.nz::9b02e435-fb30-4533-a50b-5e28283d40b3" providerId="AD" clId="Web-{0001FC5A-0602-5D5E-F9A1-5F5BA2992798}" dt="2025-08-01T23:14:12.030" v="2"/>
      <pc:docMkLst>
        <pc:docMk/>
      </pc:docMkLst>
      <pc:sldChg chg="modNotes">
        <pc:chgData name="Joseph Morley" userId="S::morleyjose@myvuw.ac.nz::9b02e435-fb30-4533-a50b-5e28283d40b3" providerId="AD" clId="Web-{0001FC5A-0602-5D5E-F9A1-5F5BA2992798}" dt="2025-08-01T23:13:50.108" v="0"/>
        <pc:sldMkLst>
          <pc:docMk/>
          <pc:sldMk cId="851353710" sldId="284"/>
        </pc:sldMkLst>
      </pc:sldChg>
      <pc:sldChg chg="modNotes">
        <pc:chgData name="Joseph Morley" userId="S::morleyjose@myvuw.ac.nz::9b02e435-fb30-4533-a50b-5e28283d40b3" providerId="AD" clId="Web-{0001FC5A-0602-5D5E-F9A1-5F5BA2992798}" dt="2025-08-01T23:14:12.030" v="2"/>
        <pc:sldMkLst>
          <pc:docMk/>
          <pc:sldMk cId="1981074429" sldId="287"/>
        </pc:sldMkLst>
      </pc:sldChg>
      <pc:sldChg chg="modNotes">
        <pc:chgData name="Joseph Morley" userId="S::morleyjose@myvuw.ac.nz::9b02e435-fb30-4533-a50b-5e28283d40b3" providerId="AD" clId="Web-{0001FC5A-0602-5D5E-F9A1-5F5BA2992798}" dt="2025-08-01T23:14:04.030" v="1"/>
        <pc:sldMkLst>
          <pc:docMk/>
          <pc:sldMk cId="3596263851" sldId="288"/>
        </pc:sldMkLst>
      </pc:sldChg>
    </pc:docChg>
  </pc:docChgLst>
  <pc:docChgLst>
    <pc:chgData name="Nathaniel Burt" userId="S::burtnath@myvuw.ac.nz::6eb0a795-5c9f-43ad-80b8-1984a4414af4" providerId="AD" clId="Web-{6429A2FE-09F4-5BCF-98AF-7E7A631F7881}"/>
    <pc:docChg chg="addSld delSld modSld">
      <pc:chgData name="Nathaniel Burt" userId="S::burtnath@myvuw.ac.nz::6eb0a795-5c9f-43ad-80b8-1984a4414af4" providerId="AD" clId="Web-{6429A2FE-09F4-5BCF-98AF-7E7A631F7881}" dt="2025-08-03T09:47:53.270" v="28"/>
      <pc:docMkLst>
        <pc:docMk/>
      </pc:docMkLst>
      <pc:sldChg chg="addSp delSp modSp">
        <pc:chgData name="Nathaniel Burt" userId="S::burtnath@myvuw.ac.nz::6eb0a795-5c9f-43ad-80b8-1984a4414af4" providerId="AD" clId="Web-{6429A2FE-09F4-5BCF-98AF-7E7A631F7881}" dt="2025-08-03T09:47:53.270" v="28"/>
        <pc:sldMkLst>
          <pc:docMk/>
          <pc:sldMk cId="1366036476" sldId="286"/>
        </pc:sldMkLst>
        <pc:spChg chg="mod">
          <ac:chgData name="Nathaniel Burt" userId="S::burtnath@myvuw.ac.nz::6eb0a795-5c9f-43ad-80b8-1984a4414af4" providerId="AD" clId="Web-{6429A2FE-09F4-5BCF-98AF-7E7A631F7881}" dt="2025-08-03T09:43:55.518" v="4" actId="20577"/>
          <ac:spMkLst>
            <pc:docMk/>
            <pc:sldMk cId="1366036476" sldId="286"/>
            <ac:spMk id="3" creationId="{8A58674A-5005-53B9-6EDD-2E6E22B3E797}"/>
          </ac:spMkLst>
        </pc:spChg>
        <pc:picChg chg="add del mod">
          <ac:chgData name="Nathaniel Burt" userId="S::burtnath@myvuw.ac.nz::6eb0a795-5c9f-43ad-80b8-1984a4414af4" providerId="AD" clId="Web-{6429A2FE-09F4-5BCF-98AF-7E7A631F7881}" dt="2025-08-03T09:47:53.270" v="28"/>
          <ac:picMkLst>
            <pc:docMk/>
            <pc:sldMk cId="1366036476" sldId="286"/>
            <ac:picMk id="4" creationId="{B628C146-348D-A8C7-07A4-C55E2482E36D}"/>
          </ac:picMkLst>
        </pc:picChg>
      </pc:sldChg>
      <pc:sldChg chg="modSp">
        <pc:chgData name="Nathaniel Burt" userId="S::burtnath@myvuw.ac.nz::6eb0a795-5c9f-43ad-80b8-1984a4414af4" providerId="AD" clId="Web-{6429A2FE-09F4-5BCF-98AF-7E7A631F7881}" dt="2025-08-03T09:45:05.987" v="26" actId="20577"/>
        <pc:sldMkLst>
          <pc:docMk/>
          <pc:sldMk cId="2965572362" sldId="289"/>
        </pc:sldMkLst>
        <pc:spChg chg="mod">
          <ac:chgData name="Nathaniel Burt" userId="S::burtnath@myvuw.ac.nz::6eb0a795-5c9f-43ad-80b8-1984a4414af4" providerId="AD" clId="Web-{6429A2FE-09F4-5BCF-98AF-7E7A631F7881}" dt="2025-08-03T09:45:05.987" v="26" actId="20577"/>
          <ac:spMkLst>
            <pc:docMk/>
            <pc:sldMk cId="2965572362" sldId="289"/>
            <ac:spMk id="3" creationId="{02501BE8-5C71-25E5-0C1D-B70E14301547}"/>
          </ac:spMkLst>
        </pc:spChg>
      </pc:sldChg>
      <pc:sldChg chg="add del replId">
        <pc:chgData name="Nathaniel Burt" userId="S::burtnath@myvuw.ac.nz::6eb0a795-5c9f-43ad-80b8-1984a4414af4" providerId="AD" clId="Web-{6429A2FE-09F4-5BCF-98AF-7E7A631F7881}" dt="2025-08-03T09:44:17.190" v="6"/>
        <pc:sldMkLst>
          <pc:docMk/>
          <pc:sldMk cId="2461790349" sldId="297"/>
        </pc:sldMkLst>
      </pc:sldChg>
      <pc:sldChg chg="modSp add replId">
        <pc:chgData name="Nathaniel Burt" userId="S::burtnath@myvuw.ac.nz::6eb0a795-5c9f-43ad-80b8-1984a4414af4" providerId="AD" clId="Web-{6429A2FE-09F4-5BCF-98AF-7E7A631F7881}" dt="2025-08-03T09:44:48.627" v="22" actId="20577"/>
        <pc:sldMkLst>
          <pc:docMk/>
          <pc:sldMk cId="2518399460" sldId="297"/>
        </pc:sldMkLst>
        <pc:spChg chg="mod">
          <ac:chgData name="Nathaniel Burt" userId="S::burtnath@myvuw.ac.nz::6eb0a795-5c9f-43ad-80b8-1984a4414af4" providerId="AD" clId="Web-{6429A2FE-09F4-5BCF-98AF-7E7A631F7881}" dt="2025-08-03T09:44:48.627" v="22" actId="20577"/>
          <ac:spMkLst>
            <pc:docMk/>
            <pc:sldMk cId="2518399460" sldId="297"/>
            <ac:spMk id="3" creationId="{4BAD8C18-F8A0-BD67-8404-5DCD915630C9}"/>
          </ac:spMkLst>
        </pc:spChg>
      </pc:sldChg>
    </pc:docChg>
  </pc:docChgLst>
  <pc:docChgLst>
    <pc:chgData name="Joseph Morley" userId="S::morleyjose@myvuw.ac.nz::9b02e435-fb30-4533-a50b-5e28283d40b3" providerId="AD" clId="Web-{320FE62D-653A-1479-EC5A-A4CEDF74D932}"/>
    <pc:docChg chg="addSld modSld">
      <pc:chgData name="Joseph Morley" userId="S::morleyjose@myvuw.ac.nz::9b02e435-fb30-4533-a50b-5e28283d40b3" providerId="AD" clId="Web-{320FE62D-653A-1479-EC5A-A4CEDF74D932}" dt="2025-08-01T23:10:16.791" v="242"/>
      <pc:docMkLst>
        <pc:docMk/>
      </pc:docMkLst>
      <pc:sldChg chg="addSp delSp modSp modNotes">
        <pc:chgData name="Joseph Morley" userId="S::morleyjose@myvuw.ac.nz::9b02e435-fb30-4533-a50b-5e28283d40b3" providerId="AD" clId="Web-{320FE62D-653A-1479-EC5A-A4CEDF74D932}" dt="2025-08-01T23:10:16.791" v="242"/>
        <pc:sldMkLst>
          <pc:docMk/>
          <pc:sldMk cId="851353710" sldId="284"/>
        </pc:sldMkLst>
        <pc:spChg chg="mod">
          <ac:chgData name="Joseph Morley" userId="S::morleyjose@myvuw.ac.nz::9b02e435-fb30-4533-a50b-5e28283d40b3" providerId="AD" clId="Web-{320FE62D-653A-1479-EC5A-A4CEDF74D932}" dt="2025-08-01T22:49:22.587" v="67" actId="20577"/>
          <ac:spMkLst>
            <pc:docMk/>
            <pc:sldMk cId="851353710" sldId="284"/>
            <ac:spMk id="2" creationId="{D1DA2CB2-B6D2-47DD-958D-B17F99EBB7AB}"/>
          </ac:spMkLst>
        </pc:spChg>
        <pc:spChg chg="add mod">
          <ac:chgData name="Joseph Morley" userId="S::morleyjose@myvuw.ac.nz::9b02e435-fb30-4533-a50b-5e28283d40b3" providerId="AD" clId="Web-{320FE62D-653A-1479-EC5A-A4CEDF74D932}" dt="2025-08-01T22:45:06.630" v="23" actId="20577"/>
          <ac:spMkLst>
            <pc:docMk/>
            <pc:sldMk cId="851353710" sldId="284"/>
            <ac:spMk id="5" creationId="{EB6DF770-2281-5985-9DB7-996E1F55FFF5}"/>
          </ac:spMkLst>
        </pc:spChg>
        <pc:spChg chg="add mod">
          <ac:chgData name="Joseph Morley" userId="S::morleyjose@myvuw.ac.nz::9b02e435-fb30-4533-a50b-5e28283d40b3" providerId="AD" clId="Web-{320FE62D-653A-1479-EC5A-A4CEDF74D932}" dt="2025-08-01T22:55:04.670" v="101" actId="20577"/>
          <ac:spMkLst>
            <pc:docMk/>
            <pc:sldMk cId="851353710" sldId="284"/>
            <ac:spMk id="9" creationId="{6AC5CDA6-53D6-DDF0-29AC-C8375E0876CC}"/>
          </ac:spMkLst>
        </pc:spChg>
      </pc:sldChg>
      <pc:sldChg chg="modSp new modNotes">
        <pc:chgData name="Joseph Morley" userId="S::morleyjose@myvuw.ac.nz::9b02e435-fb30-4533-a50b-5e28283d40b3" providerId="AD" clId="Web-{320FE62D-653A-1479-EC5A-A4CEDF74D932}" dt="2025-08-01T23:07:44.781" v="216"/>
        <pc:sldMkLst>
          <pc:docMk/>
          <pc:sldMk cId="1981074429" sldId="287"/>
        </pc:sldMkLst>
        <pc:spChg chg="mod">
          <ac:chgData name="Joseph Morley" userId="S::morleyjose@myvuw.ac.nz::9b02e435-fb30-4533-a50b-5e28283d40b3" providerId="AD" clId="Web-{320FE62D-653A-1479-EC5A-A4CEDF74D932}" dt="2025-08-01T22:49:13.118" v="59" actId="20577"/>
          <ac:spMkLst>
            <pc:docMk/>
            <pc:sldMk cId="1981074429" sldId="287"/>
            <ac:spMk id="2" creationId="{D412BBE9-9FBE-7157-4A28-11D0147826E4}"/>
          </ac:spMkLst>
        </pc:spChg>
        <pc:spChg chg="mod">
          <ac:chgData name="Joseph Morley" userId="S::morleyjose@myvuw.ac.nz::9b02e435-fb30-4533-a50b-5e28283d40b3" providerId="AD" clId="Web-{320FE62D-653A-1479-EC5A-A4CEDF74D932}" dt="2025-08-01T22:49:45.275" v="76" actId="20577"/>
          <ac:spMkLst>
            <pc:docMk/>
            <pc:sldMk cId="1981074429" sldId="287"/>
            <ac:spMk id="3" creationId="{C6171665-6B97-990C-042A-39B37FF03B87}"/>
          </ac:spMkLst>
        </pc:spChg>
      </pc:sldChg>
      <pc:sldChg chg="modSp new modNotes">
        <pc:chgData name="Joseph Morley" userId="S::morleyjose@myvuw.ac.nz::9b02e435-fb30-4533-a50b-5e28283d40b3" providerId="AD" clId="Web-{320FE62D-653A-1479-EC5A-A4CEDF74D932}" dt="2025-08-01T22:52:26.951" v="98"/>
        <pc:sldMkLst>
          <pc:docMk/>
          <pc:sldMk cId="3596263851" sldId="288"/>
        </pc:sldMkLst>
        <pc:spChg chg="mod">
          <ac:chgData name="Joseph Morley" userId="S::morleyjose@myvuw.ac.nz::9b02e435-fb30-4533-a50b-5e28283d40b3" providerId="AD" clId="Web-{320FE62D-653A-1479-EC5A-A4CEDF74D932}" dt="2025-08-01T22:50:15.995" v="78" actId="20577"/>
          <ac:spMkLst>
            <pc:docMk/>
            <pc:sldMk cId="3596263851" sldId="288"/>
            <ac:spMk id="2" creationId="{51E3F38B-245F-861E-2174-72532B06658D}"/>
          </ac:spMkLst>
        </pc:spChg>
        <pc:spChg chg="mod">
          <ac:chgData name="Joseph Morley" userId="S::morleyjose@myvuw.ac.nz::9b02e435-fb30-4533-a50b-5e28283d40b3" providerId="AD" clId="Web-{320FE62D-653A-1479-EC5A-A4CEDF74D932}" dt="2025-08-01T22:50:34.886" v="82" actId="20577"/>
          <ac:spMkLst>
            <pc:docMk/>
            <pc:sldMk cId="3596263851" sldId="288"/>
            <ac:spMk id="3" creationId="{8DBF1EF3-90BE-8701-1D02-AF43CE37D7B9}"/>
          </ac:spMkLst>
        </pc:spChg>
      </pc:sldChg>
    </pc:docChg>
  </pc:docChgLst>
  <pc:docChgLst>
    <pc:chgData name="Nathaniel Burt" userId="S::burtnath@myvuw.ac.nz::6eb0a795-5c9f-43ad-80b8-1984a4414af4" providerId="AD" clId="Web-{1EFBA208-CBF9-AF81-2AB7-F1A7F0762B7B}"/>
    <pc:docChg chg="modSld">
      <pc:chgData name="Nathaniel Burt" userId="S::burtnath@myvuw.ac.nz::6eb0a795-5c9f-43ad-80b8-1984a4414af4" providerId="AD" clId="Web-{1EFBA208-CBF9-AF81-2AB7-F1A7F0762B7B}" dt="2025-08-02T11:40:16.570" v="39" actId="20577"/>
      <pc:docMkLst>
        <pc:docMk/>
      </pc:docMkLst>
      <pc:sldChg chg="modSp">
        <pc:chgData name="Nathaniel Burt" userId="S::burtnath@myvuw.ac.nz::6eb0a795-5c9f-43ad-80b8-1984a4414af4" providerId="AD" clId="Web-{1EFBA208-CBF9-AF81-2AB7-F1A7F0762B7B}" dt="2025-08-02T11:23:18.552" v="1" actId="20577"/>
        <pc:sldMkLst>
          <pc:docMk/>
          <pc:sldMk cId="1366036476" sldId="286"/>
        </pc:sldMkLst>
        <pc:spChg chg="mod">
          <ac:chgData name="Nathaniel Burt" userId="S::burtnath@myvuw.ac.nz::6eb0a795-5c9f-43ad-80b8-1984a4414af4" providerId="AD" clId="Web-{1EFBA208-CBF9-AF81-2AB7-F1A7F0762B7B}" dt="2025-08-02T11:23:18.552" v="1" actId="20577"/>
          <ac:spMkLst>
            <pc:docMk/>
            <pc:sldMk cId="1366036476" sldId="286"/>
            <ac:spMk id="3" creationId="{8A58674A-5005-53B9-6EDD-2E6E22B3E797}"/>
          </ac:spMkLst>
        </pc:spChg>
      </pc:sldChg>
      <pc:sldChg chg="modSp">
        <pc:chgData name="Nathaniel Burt" userId="S::burtnath@myvuw.ac.nz::6eb0a795-5c9f-43ad-80b8-1984a4414af4" providerId="AD" clId="Web-{1EFBA208-CBF9-AF81-2AB7-F1A7F0762B7B}" dt="2025-08-02T11:40:16.570" v="39" actId="20577"/>
        <pc:sldMkLst>
          <pc:docMk/>
          <pc:sldMk cId="2965572362" sldId="289"/>
        </pc:sldMkLst>
        <pc:spChg chg="mod">
          <ac:chgData name="Nathaniel Burt" userId="S::burtnath@myvuw.ac.nz::6eb0a795-5c9f-43ad-80b8-1984a4414af4" providerId="AD" clId="Web-{1EFBA208-CBF9-AF81-2AB7-F1A7F0762B7B}" dt="2025-08-02T11:40:16.570" v="39" actId="20577"/>
          <ac:spMkLst>
            <pc:docMk/>
            <pc:sldMk cId="2965572362" sldId="289"/>
            <ac:spMk id="3" creationId="{02501BE8-5C71-25E5-0C1D-B70E14301547}"/>
          </ac:spMkLst>
        </pc:spChg>
      </pc:sldChg>
    </pc:docChg>
  </pc:docChgLst>
  <pc:docChgLst>
    <pc:chgData name="Nathaniel Burt" userId="S::burtnath@myvuw.ac.nz::6eb0a795-5c9f-43ad-80b8-1984a4414af4" providerId="AD" clId="Web-{BECB976D-D32E-484C-94CF-C030F358ACEC}"/>
    <pc:docChg chg="modSld">
      <pc:chgData name="Nathaniel Burt" userId="S::burtnath@myvuw.ac.nz::6eb0a795-5c9f-43ad-80b8-1984a4414af4" providerId="AD" clId="Web-{BECB976D-D32E-484C-94CF-C030F358ACEC}" dt="2025-08-02T11:22:49.046" v="253" actId="20577"/>
      <pc:docMkLst>
        <pc:docMk/>
      </pc:docMkLst>
      <pc:sldChg chg="modSp">
        <pc:chgData name="Nathaniel Burt" userId="S::burtnath@myvuw.ac.nz::6eb0a795-5c9f-43ad-80b8-1984a4414af4" providerId="AD" clId="Web-{BECB976D-D32E-484C-94CF-C030F358ACEC}" dt="2025-08-02T11:22:49.046" v="253" actId="20577"/>
        <pc:sldMkLst>
          <pc:docMk/>
          <pc:sldMk cId="1366036476" sldId="286"/>
        </pc:sldMkLst>
        <pc:spChg chg="mod">
          <ac:chgData name="Nathaniel Burt" userId="S::burtnath@myvuw.ac.nz::6eb0a795-5c9f-43ad-80b8-1984a4414af4" providerId="AD" clId="Web-{BECB976D-D32E-484C-94CF-C030F358ACEC}" dt="2025-08-02T11:22:49.046" v="253" actId="20577"/>
          <ac:spMkLst>
            <pc:docMk/>
            <pc:sldMk cId="1366036476" sldId="286"/>
            <ac:spMk id="3" creationId="{8A58674A-5005-53B9-6EDD-2E6E22B3E797}"/>
          </ac:spMkLst>
        </pc:spChg>
      </pc:sldChg>
    </pc:docChg>
  </pc:docChgLst>
  <pc:docChgLst>
    <pc:chgData name="Alex Manning" userId="S::manninalex@myvuw.ac.nz::4b77dfc9-b45f-4454-935f-ed643d32deb8" providerId="AD" clId="Web-{9F6E9DEA-6E3C-39DD-BD7A-E4D13EA93C00}"/>
    <pc:docChg chg="addSld modSld">
      <pc:chgData name="Alex Manning" userId="S::manninalex@myvuw.ac.nz::4b77dfc9-b45f-4454-935f-ed643d32deb8" providerId="AD" clId="Web-{9F6E9DEA-6E3C-39DD-BD7A-E4D13EA93C00}" dt="2025-08-03T05:10:43.616" v="12" actId="1076"/>
      <pc:docMkLst>
        <pc:docMk/>
      </pc:docMkLst>
      <pc:sldChg chg="addSp delSp modSp mod setBg">
        <pc:chgData name="Alex Manning" userId="S::manninalex@myvuw.ac.nz::4b77dfc9-b45f-4454-935f-ed643d32deb8" providerId="AD" clId="Web-{9F6E9DEA-6E3C-39DD-BD7A-E4D13EA93C00}" dt="2025-08-03T05:07:52.669" v="6"/>
        <pc:sldMkLst>
          <pc:docMk/>
          <pc:sldMk cId="409497037" sldId="282"/>
        </pc:sldMkLst>
        <pc:spChg chg="del mod">
          <ac:chgData name="Alex Manning" userId="S::manninalex@myvuw.ac.nz::4b77dfc9-b45f-4454-935f-ed643d32deb8" providerId="AD" clId="Web-{9F6E9DEA-6E3C-39DD-BD7A-E4D13EA93C00}" dt="2025-08-03T05:07:42.090" v="2"/>
          <ac:spMkLst>
            <pc:docMk/>
            <pc:sldMk cId="409497037" sldId="282"/>
            <ac:spMk id="2" creationId="{3CD59415-409C-C36A-8EF8-78A46B962CAB}"/>
          </ac:spMkLst>
        </pc:spChg>
        <pc:spChg chg="del">
          <ac:chgData name="Alex Manning" userId="S::manninalex@myvuw.ac.nz::4b77dfc9-b45f-4454-935f-ed643d32deb8" providerId="AD" clId="Web-{9F6E9DEA-6E3C-39DD-BD7A-E4D13EA93C00}" dt="2025-08-03T05:07:39.403" v="0"/>
          <ac:spMkLst>
            <pc:docMk/>
            <pc:sldMk cId="409497037" sldId="282"/>
            <ac:spMk id="3" creationId="{34C50D27-8CD5-F263-003F-D1D586944E32}"/>
          </ac:spMkLst>
        </pc:spChg>
        <pc:spChg chg="add del mod">
          <ac:chgData name="Alex Manning" userId="S::manninalex@myvuw.ac.nz::4b77dfc9-b45f-4454-935f-ed643d32deb8" providerId="AD" clId="Web-{9F6E9DEA-6E3C-39DD-BD7A-E4D13EA93C00}" dt="2025-08-03T05:07:42.950" v="3"/>
          <ac:spMkLst>
            <pc:docMk/>
            <pc:sldMk cId="409497037" sldId="282"/>
            <ac:spMk id="5" creationId="{ED9DD4A5-6FFA-8F5B-00BE-D2F4E841C4D7}"/>
          </ac:spMkLst>
        </pc:spChg>
        <pc:spChg chg="add del mod">
          <ac:chgData name="Alex Manning" userId="S::manninalex@myvuw.ac.nz::4b77dfc9-b45f-4454-935f-ed643d32deb8" providerId="AD" clId="Web-{9F6E9DEA-6E3C-39DD-BD7A-E4D13EA93C00}" dt="2025-08-03T05:07:44.247" v="4"/>
          <ac:spMkLst>
            <pc:docMk/>
            <pc:sldMk cId="409497037" sldId="282"/>
            <ac:spMk id="7" creationId="{E8DDD40A-106B-6DCC-2874-2F3047536984}"/>
          </ac:spMkLst>
        </pc:spChg>
        <pc:picChg chg="add mod">
          <ac:chgData name="Alex Manning" userId="S::manninalex@myvuw.ac.nz::4b77dfc9-b45f-4454-935f-ed643d32deb8" providerId="AD" clId="Web-{9F6E9DEA-6E3C-39DD-BD7A-E4D13EA93C00}" dt="2025-08-03T05:07:52.669" v="6"/>
          <ac:picMkLst>
            <pc:docMk/>
            <pc:sldMk cId="409497037" sldId="282"/>
            <ac:picMk id="8" creationId="{435ABEE8-5A90-EA58-F7A3-B276E26554F3}"/>
          </ac:picMkLst>
        </pc:picChg>
      </pc:sldChg>
      <pc:sldChg chg="addSp delSp modSp new">
        <pc:chgData name="Alex Manning" userId="S::manninalex@myvuw.ac.nz::4b77dfc9-b45f-4454-935f-ed643d32deb8" providerId="AD" clId="Web-{9F6E9DEA-6E3C-39DD-BD7A-E4D13EA93C00}" dt="2025-08-03T05:10:43.616" v="12" actId="1076"/>
        <pc:sldMkLst>
          <pc:docMk/>
          <pc:sldMk cId="1429892230" sldId="293"/>
        </pc:sldMkLst>
        <pc:spChg chg="del">
          <ac:chgData name="Alex Manning" userId="S::manninalex@myvuw.ac.nz::4b77dfc9-b45f-4454-935f-ed643d32deb8" providerId="AD" clId="Web-{9F6E9DEA-6E3C-39DD-BD7A-E4D13EA93C00}" dt="2025-08-03T05:10:34.960" v="9"/>
          <ac:spMkLst>
            <pc:docMk/>
            <pc:sldMk cId="1429892230" sldId="293"/>
            <ac:spMk id="2" creationId="{2DE7FF47-3310-6A44-5F35-84296FB7009F}"/>
          </ac:spMkLst>
        </pc:spChg>
        <pc:spChg chg="del">
          <ac:chgData name="Alex Manning" userId="S::manninalex@myvuw.ac.nz::4b77dfc9-b45f-4454-935f-ed643d32deb8" providerId="AD" clId="Web-{9F6E9DEA-6E3C-39DD-BD7A-E4D13EA93C00}" dt="2025-08-03T05:10:32.756" v="8"/>
          <ac:spMkLst>
            <pc:docMk/>
            <pc:sldMk cId="1429892230" sldId="293"/>
            <ac:spMk id="3" creationId="{51CFB002-0492-7E2D-CFF7-6AB924C194AB}"/>
          </ac:spMkLst>
        </pc:spChg>
        <pc:picChg chg="add mod">
          <ac:chgData name="Alex Manning" userId="S::manninalex@myvuw.ac.nz::4b77dfc9-b45f-4454-935f-ed643d32deb8" providerId="AD" clId="Web-{9F6E9DEA-6E3C-39DD-BD7A-E4D13EA93C00}" dt="2025-08-03T05:10:43.616" v="12" actId="1076"/>
          <ac:picMkLst>
            <pc:docMk/>
            <pc:sldMk cId="1429892230" sldId="293"/>
            <ac:picMk id="4" creationId="{42EFC4CE-77A7-1683-51E8-926C8846C457}"/>
          </ac:picMkLst>
        </pc:picChg>
      </pc:sldChg>
    </pc:docChg>
  </pc:docChgLst>
  <pc:docChgLst>
    <pc:chgData name="Anthony Kendrew" userId="6941721f-09ff-4fc8-88c1-2ccd395dfdc1" providerId="ADAL" clId="{B84F2703-15F0-4898-8FEF-A222C23C3065}"/>
    <pc:docChg chg="undo custSel addSld delSld modSld">
      <pc:chgData name="Anthony Kendrew" userId="6941721f-09ff-4fc8-88c1-2ccd395dfdc1" providerId="ADAL" clId="{B84F2703-15F0-4898-8FEF-A222C23C3065}" dt="2025-08-03T08:52:01.640" v="753" actId="20577"/>
      <pc:docMkLst>
        <pc:docMk/>
      </pc:docMkLst>
      <pc:sldChg chg="modSp mod">
        <pc:chgData name="Anthony Kendrew" userId="6941721f-09ff-4fc8-88c1-2ccd395dfdc1" providerId="ADAL" clId="{B84F2703-15F0-4898-8FEF-A222C23C3065}" dt="2025-08-03T08:50:39.468" v="536" actId="20577"/>
        <pc:sldMkLst>
          <pc:docMk/>
          <pc:sldMk cId="902908251" sldId="283"/>
        </pc:sldMkLst>
        <pc:spChg chg="mod">
          <ac:chgData name="Anthony Kendrew" userId="6941721f-09ff-4fc8-88c1-2ccd395dfdc1" providerId="ADAL" clId="{B84F2703-15F0-4898-8FEF-A222C23C3065}" dt="2025-08-03T08:33:38.049" v="76" actId="20577"/>
          <ac:spMkLst>
            <pc:docMk/>
            <pc:sldMk cId="902908251" sldId="283"/>
            <ac:spMk id="2" creationId="{4E39E894-C40C-F2D5-5806-CACFF107103C}"/>
          </ac:spMkLst>
        </pc:spChg>
        <pc:spChg chg="mod">
          <ac:chgData name="Anthony Kendrew" userId="6941721f-09ff-4fc8-88c1-2ccd395dfdc1" providerId="ADAL" clId="{B84F2703-15F0-4898-8FEF-A222C23C3065}" dt="2025-08-03T08:50:39.468" v="536" actId="20577"/>
          <ac:spMkLst>
            <pc:docMk/>
            <pc:sldMk cId="902908251" sldId="283"/>
            <ac:spMk id="3" creationId="{8EAD3ADE-44A6-D526-9838-C239C84577AA}"/>
          </ac:spMkLst>
        </pc:spChg>
      </pc:sldChg>
      <pc:sldChg chg="modSp mod">
        <pc:chgData name="Anthony Kendrew" userId="6941721f-09ff-4fc8-88c1-2ccd395dfdc1" providerId="ADAL" clId="{B84F2703-15F0-4898-8FEF-A222C23C3065}" dt="2025-08-03T08:52:01.640" v="753" actId="20577"/>
        <pc:sldMkLst>
          <pc:docMk/>
          <pc:sldMk cId="1409188811" sldId="290"/>
        </pc:sldMkLst>
        <pc:spChg chg="mod">
          <ac:chgData name="Anthony Kendrew" userId="6941721f-09ff-4fc8-88c1-2ccd395dfdc1" providerId="ADAL" clId="{B84F2703-15F0-4898-8FEF-A222C23C3065}" dt="2025-08-03T08:35:56.608" v="271" actId="20577"/>
          <ac:spMkLst>
            <pc:docMk/>
            <pc:sldMk cId="1409188811" sldId="290"/>
            <ac:spMk id="2" creationId="{60F36388-AA84-B21E-7A30-A108189DEE3B}"/>
          </ac:spMkLst>
        </pc:spChg>
        <pc:spChg chg="mod">
          <ac:chgData name="Anthony Kendrew" userId="6941721f-09ff-4fc8-88c1-2ccd395dfdc1" providerId="ADAL" clId="{B84F2703-15F0-4898-8FEF-A222C23C3065}" dt="2025-08-03T08:52:01.640" v="753" actId="20577"/>
          <ac:spMkLst>
            <pc:docMk/>
            <pc:sldMk cId="1409188811" sldId="290"/>
            <ac:spMk id="3" creationId="{CF5310CE-FD72-729E-D442-3A337DEF9CA9}"/>
          </ac:spMkLst>
        </pc:spChg>
      </pc:sldChg>
      <pc:sldChg chg="addSp delSp modSp mod modClrScheme chgLayout">
        <pc:chgData name="Anthony Kendrew" userId="6941721f-09ff-4fc8-88c1-2ccd395dfdc1" providerId="ADAL" clId="{B84F2703-15F0-4898-8FEF-A222C23C3065}" dt="2025-08-03T08:50:15.616" v="509" actId="22"/>
        <pc:sldMkLst>
          <pc:docMk/>
          <pc:sldMk cId="4216648862" sldId="291"/>
        </pc:sldMkLst>
        <pc:spChg chg="del mod">
          <ac:chgData name="Anthony Kendrew" userId="6941721f-09ff-4fc8-88c1-2ccd395dfdc1" providerId="ADAL" clId="{B84F2703-15F0-4898-8FEF-A222C23C3065}" dt="2025-08-03T08:50:14.849" v="508" actId="700"/>
          <ac:spMkLst>
            <pc:docMk/>
            <pc:sldMk cId="4216648862" sldId="291"/>
            <ac:spMk id="2" creationId="{DAEF7A5B-A47A-0579-2739-E2E8A9595742}"/>
          </ac:spMkLst>
        </pc:spChg>
        <pc:spChg chg="del mod">
          <ac:chgData name="Anthony Kendrew" userId="6941721f-09ff-4fc8-88c1-2ccd395dfdc1" providerId="ADAL" clId="{B84F2703-15F0-4898-8FEF-A222C23C3065}" dt="2025-08-03T08:50:14.849" v="508" actId="700"/>
          <ac:spMkLst>
            <pc:docMk/>
            <pc:sldMk cId="4216648862" sldId="291"/>
            <ac:spMk id="3" creationId="{58936F0F-19C1-7C2A-BCBC-A058E8892609}"/>
          </ac:spMkLst>
        </pc:spChg>
        <pc:picChg chg="add del mod">
          <ac:chgData name="Anthony Kendrew" userId="6941721f-09ff-4fc8-88c1-2ccd395dfdc1" providerId="ADAL" clId="{B84F2703-15F0-4898-8FEF-A222C23C3065}" dt="2025-08-03T08:48:50.512" v="490" actId="21"/>
          <ac:picMkLst>
            <pc:docMk/>
            <pc:sldMk cId="4216648862" sldId="291"/>
            <ac:picMk id="5" creationId="{D9B5B82A-EBC0-D51D-5F11-6263AC561EDE}"/>
          </ac:picMkLst>
        </pc:picChg>
        <pc:picChg chg="add del mod">
          <ac:chgData name="Anthony Kendrew" userId="6941721f-09ff-4fc8-88c1-2ccd395dfdc1" providerId="ADAL" clId="{B84F2703-15F0-4898-8FEF-A222C23C3065}" dt="2025-08-03T08:48:01.262" v="483" actId="21"/>
          <ac:picMkLst>
            <pc:docMk/>
            <pc:sldMk cId="4216648862" sldId="291"/>
            <ac:picMk id="7" creationId="{287AA424-84B5-9A2C-D525-AC41680839E4}"/>
          </ac:picMkLst>
        </pc:picChg>
        <pc:picChg chg="add del mod">
          <ac:chgData name="Anthony Kendrew" userId="6941721f-09ff-4fc8-88c1-2ccd395dfdc1" providerId="ADAL" clId="{B84F2703-15F0-4898-8FEF-A222C23C3065}" dt="2025-08-03T08:50:00.207" v="505" actId="478"/>
          <ac:picMkLst>
            <pc:docMk/>
            <pc:sldMk cId="4216648862" sldId="291"/>
            <ac:picMk id="8" creationId="{D9B5B82A-EBC0-D51D-5F11-6263AC561EDE}"/>
          </ac:picMkLst>
        </pc:picChg>
        <pc:picChg chg="add del mod">
          <ac:chgData name="Anthony Kendrew" userId="6941721f-09ff-4fc8-88c1-2ccd395dfdc1" providerId="ADAL" clId="{B84F2703-15F0-4898-8FEF-A222C23C3065}" dt="2025-08-03T08:50:00.600" v="506" actId="478"/>
          <ac:picMkLst>
            <pc:docMk/>
            <pc:sldMk cId="4216648862" sldId="291"/>
            <ac:picMk id="9" creationId="{287AA424-84B5-9A2C-D525-AC41680839E4}"/>
          </ac:picMkLst>
        </pc:picChg>
        <pc:picChg chg="add">
          <ac:chgData name="Anthony Kendrew" userId="6941721f-09ff-4fc8-88c1-2ccd395dfdc1" providerId="ADAL" clId="{B84F2703-15F0-4898-8FEF-A222C23C3065}" dt="2025-08-03T08:50:15.616" v="509" actId="22"/>
          <ac:picMkLst>
            <pc:docMk/>
            <pc:sldMk cId="4216648862" sldId="291"/>
            <ac:picMk id="11" creationId="{6AB664EB-5D38-A1CA-82B9-ED5FE01F5947}"/>
          </ac:picMkLst>
        </pc:picChg>
      </pc:sldChg>
      <pc:sldChg chg="addSp delSp modSp add del mod">
        <pc:chgData name="Anthony Kendrew" userId="6941721f-09ff-4fc8-88c1-2ccd395dfdc1" providerId="ADAL" clId="{B84F2703-15F0-4898-8FEF-A222C23C3065}" dt="2025-08-03T08:50:43.452" v="537" actId="2696"/>
        <pc:sldMkLst>
          <pc:docMk/>
          <pc:sldMk cId="235056650" sldId="292"/>
        </pc:sldMkLst>
        <pc:spChg chg="mod">
          <ac:chgData name="Anthony Kendrew" userId="6941721f-09ff-4fc8-88c1-2ccd395dfdc1" providerId="ADAL" clId="{B84F2703-15F0-4898-8FEF-A222C23C3065}" dt="2025-08-03T08:50:24.845" v="512" actId="21"/>
          <ac:spMkLst>
            <pc:docMk/>
            <pc:sldMk cId="235056650" sldId="292"/>
            <ac:spMk id="3" creationId="{C3CAC12F-C636-FA5D-34FB-068EFFE3C38C}"/>
          </ac:spMkLst>
        </pc:spChg>
        <pc:picChg chg="add del mod">
          <ac:chgData name="Anthony Kendrew" userId="6941721f-09ff-4fc8-88c1-2ccd395dfdc1" providerId="ADAL" clId="{B84F2703-15F0-4898-8FEF-A222C23C3065}" dt="2025-08-03T08:48:56.444" v="493" actId="21"/>
          <ac:picMkLst>
            <pc:docMk/>
            <pc:sldMk cId="235056650" sldId="292"/>
            <ac:picMk id="5" creationId="{D9B5B82A-EBC0-D51D-5F11-6263AC561EDE}"/>
          </ac:picMkLst>
        </pc:picChg>
        <pc:picChg chg="add del mod modCrop">
          <ac:chgData name="Anthony Kendrew" userId="6941721f-09ff-4fc8-88c1-2ccd395dfdc1" providerId="ADAL" clId="{B84F2703-15F0-4898-8FEF-A222C23C3065}" dt="2025-08-03T08:49:33.615" v="499" actId="21"/>
          <ac:picMkLst>
            <pc:docMk/>
            <pc:sldMk cId="235056650" sldId="292"/>
            <ac:picMk id="7" creationId="{287AA424-84B5-9A2C-D525-AC41680839E4}"/>
          </ac:picMkLst>
        </pc:picChg>
      </pc:sldChg>
    </pc:docChg>
  </pc:docChgLst>
  <pc:docChgLst>
    <pc:chgData name="Alex Manning" userId="4b77dfc9-b45f-4454-935f-ed643d32deb8" providerId="ADAL" clId="{D1B9E982-7EBD-B944-9FF4-F49C42F7775B}"/>
    <pc:docChg chg="undo custSel addSld modSld">
      <pc:chgData name="Alex Manning" userId="4b77dfc9-b45f-4454-935f-ed643d32deb8" providerId="ADAL" clId="{D1B9E982-7EBD-B944-9FF4-F49C42F7775B}" dt="2025-08-03T07:41:43.205" v="101" actId="20577"/>
      <pc:docMkLst>
        <pc:docMk/>
      </pc:docMkLst>
      <pc:sldChg chg="addSp delSp delDesignElem">
        <pc:chgData name="Alex Manning" userId="4b77dfc9-b45f-4454-935f-ed643d32deb8" providerId="ADAL" clId="{D1B9E982-7EBD-B944-9FF4-F49C42F7775B}" dt="2025-08-03T05:26:55.817" v="72"/>
        <pc:sldMkLst>
          <pc:docMk/>
          <pc:sldMk cId="1583120128" sldId="280"/>
        </pc:sldMkLst>
        <pc:spChg chg="add del">
          <ac:chgData name="Alex Manning" userId="4b77dfc9-b45f-4454-935f-ed643d32deb8" providerId="ADAL" clId="{D1B9E982-7EBD-B944-9FF4-F49C42F7775B}" dt="2025-08-03T05:26:55.817" v="72"/>
          <ac:spMkLst>
            <pc:docMk/>
            <pc:sldMk cId="1583120128" sldId="280"/>
            <ac:spMk id="96" creationId="{FE469E50-3893-4ED6-92BA-2985C32B0CA6}"/>
          </ac:spMkLst>
        </pc:spChg>
      </pc:sldChg>
      <pc:sldChg chg="modNotesTx">
        <pc:chgData name="Alex Manning" userId="4b77dfc9-b45f-4454-935f-ed643d32deb8" providerId="ADAL" clId="{D1B9E982-7EBD-B944-9FF4-F49C42F7775B}" dt="2025-08-03T05:12:35.549" v="26" actId="20577"/>
        <pc:sldMkLst>
          <pc:docMk/>
          <pc:sldMk cId="409497037" sldId="282"/>
        </pc:sldMkLst>
      </pc:sldChg>
      <pc:sldChg chg="modSp mod">
        <pc:chgData name="Alex Manning" userId="4b77dfc9-b45f-4454-935f-ed643d32deb8" providerId="ADAL" clId="{D1B9E982-7EBD-B944-9FF4-F49C42F7775B}" dt="2025-08-03T05:26:55.817" v="72"/>
        <pc:sldMkLst>
          <pc:docMk/>
          <pc:sldMk cId="902908251" sldId="283"/>
        </pc:sldMkLst>
        <pc:spChg chg="mod">
          <ac:chgData name="Alex Manning" userId="4b77dfc9-b45f-4454-935f-ed643d32deb8" providerId="ADAL" clId="{D1B9E982-7EBD-B944-9FF4-F49C42F7775B}" dt="2025-08-03T05:26:55.817" v="72"/>
          <ac:spMkLst>
            <pc:docMk/>
            <pc:sldMk cId="902908251" sldId="283"/>
            <ac:spMk id="2" creationId="{4E39E894-C40C-F2D5-5806-CACFF107103C}"/>
          </ac:spMkLst>
        </pc:spChg>
        <pc:spChg chg="mod">
          <ac:chgData name="Alex Manning" userId="4b77dfc9-b45f-4454-935f-ed643d32deb8" providerId="ADAL" clId="{D1B9E982-7EBD-B944-9FF4-F49C42F7775B}" dt="2025-08-03T05:26:55.817" v="72"/>
          <ac:spMkLst>
            <pc:docMk/>
            <pc:sldMk cId="902908251" sldId="283"/>
            <ac:spMk id="3" creationId="{8EAD3ADE-44A6-D526-9838-C239C84577AA}"/>
          </ac:spMkLst>
        </pc:spChg>
      </pc:sldChg>
      <pc:sldChg chg="modSp mod">
        <pc:chgData name="Alex Manning" userId="4b77dfc9-b45f-4454-935f-ed643d32deb8" providerId="ADAL" clId="{D1B9E982-7EBD-B944-9FF4-F49C42F7775B}" dt="2025-08-03T07:41:43.205" v="101" actId="20577"/>
        <pc:sldMkLst>
          <pc:docMk/>
          <pc:sldMk cId="851353710" sldId="284"/>
        </pc:sldMkLst>
        <pc:spChg chg="mod">
          <ac:chgData name="Alex Manning" userId="4b77dfc9-b45f-4454-935f-ed643d32deb8" providerId="ADAL" clId="{D1B9E982-7EBD-B944-9FF4-F49C42F7775B}" dt="2025-08-03T05:26:55.817" v="72"/>
          <ac:spMkLst>
            <pc:docMk/>
            <pc:sldMk cId="851353710" sldId="284"/>
            <ac:spMk id="2" creationId="{D1DA2CB2-B6D2-47DD-958D-B17F99EBB7AB}"/>
          </ac:spMkLst>
        </pc:spChg>
        <pc:spChg chg="mod">
          <ac:chgData name="Alex Manning" userId="4b77dfc9-b45f-4454-935f-ed643d32deb8" providerId="ADAL" clId="{D1B9E982-7EBD-B944-9FF4-F49C42F7775B}" dt="2025-08-03T07:41:43.205" v="101" actId="20577"/>
          <ac:spMkLst>
            <pc:docMk/>
            <pc:sldMk cId="851353710" sldId="284"/>
            <ac:spMk id="9" creationId="{6AC5CDA6-53D6-DDF0-29AC-C8375E0876CC}"/>
          </ac:spMkLst>
        </pc:spChg>
      </pc:sldChg>
      <pc:sldChg chg="modSp">
        <pc:chgData name="Alex Manning" userId="4b77dfc9-b45f-4454-935f-ed643d32deb8" providerId="ADAL" clId="{D1B9E982-7EBD-B944-9FF4-F49C42F7775B}" dt="2025-08-03T05:26:55.817" v="72"/>
        <pc:sldMkLst>
          <pc:docMk/>
          <pc:sldMk cId="1366036476" sldId="286"/>
        </pc:sldMkLst>
        <pc:spChg chg="mod">
          <ac:chgData name="Alex Manning" userId="4b77dfc9-b45f-4454-935f-ed643d32deb8" providerId="ADAL" clId="{D1B9E982-7EBD-B944-9FF4-F49C42F7775B}" dt="2025-08-03T05:26:55.817" v="72"/>
          <ac:spMkLst>
            <pc:docMk/>
            <pc:sldMk cId="1366036476" sldId="286"/>
            <ac:spMk id="2" creationId="{A5D6B885-8A28-3B4B-5501-51766DCA2180}"/>
          </ac:spMkLst>
        </pc:spChg>
      </pc:sldChg>
      <pc:sldChg chg="modSp">
        <pc:chgData name="Alex Manning" userId="4b77dfc9-b45f-4454-935f-ed643d32deb8" providerId="ADAL" clId="{D1B9E982-7EBD-B944-9FF4-F49C42F7775B}" dt="2025-08-03T05:26:55.817" v="72"/>
        <pc:sldMkLst>
          <pc:docMk/>
          <pc:sldMk cId="1981074429" sldId="287"/>
        </pc:sldMkLst>
        <pc:spChg chg="mod">
          <ac:chgData name="Alex Manning" userId="4b77dfc9-b45f-4454-935f-ed643d32deb8" providerId="ADAL" clId="{D1B9E982-7EBD-B944-9FF4-F49C42F7775B}" dt="2025-08-03T05:26:55.817" v="72"/>
          <ac:spMkLst>
            <pc:docMk/>
            <pc:sldMk cId="1981074429" sldId="287"/>
            <ac:spMk id="2" creationId="{D412BBE9-9FBE-7157-4A28-11D0147826E4}"/>
          </ac:spMkLst>
        </pc:spChg>
        <pc:spChg chg="mod">
          <ac:chgData name="Alex Manning" userId="4b77dfc9-b45f-4454-935f-ed643d32deb8" providerId="ADAL" clId="{D1B9E982-7EBD-B944-9FF4-F49C42F7775B}" dt="2025-08-03T05:26:55.817" v="72"/>
          <ac:spMkLst>
            <pc:docMk/>
            <pc:sldMk cId="1981074429" sldId="287"/>
            <ac:spMk id="3" creationId="{C6171665-6B97-990C-042A-39B37FF03B87}"/>
          </ac:spMkLst>
        </pc:spChg>
      </pc:sldChg>
      <pc:sldChg chg="modSp">
        <pc:chgData name="Alex Manning" userId="4b77dfc9-b45f-4454-935f-ed643d32deb8" providerId="ADAL" clId="{D1B9E982-7EBD-B944-9FF4-F49C42F7775B}" dt="2025-08-03T05:26:55.817" v="72"/>
        <pc:sldMkLst>
          <pc:docMk/>
          <pc:sldMk cId="3596263851" sldId="288"/>
        </pc:sldMkLst>
        <pc:spChg chg="mod">
          <ac:chgData name="Alex Manning" userId="4b77dfc9-b45f-4454-935f-ed643d32deb8" providerId="ADAL" clId="{D1B9E982-7EBD-B944-9FF4-F49C42F7775B}" dt="2025-08-03T05:26:55.817" v="72"/>
          <ac:spMkLst>
            <pc:docMk/>
            <pc:sldMk cId="3596263851" sldId="288"/>
            <ac:spMk id="2" creationId="{51E3F38B-245F-861E-2174-72532B06658D}"/>
          </ac:spMkLst>
        </pc:spChg>
        <pc:spChg chg="mod">
          <ac:chgData name="Alex Manning" userId="4b77dfc9-b45f-4454-935f-ed643d32deb8" providerId="ADAL" clId="{D1B9E982-7EBD-B944-9FF4-F49C42F7775B}" dt="2025-08-03T05:26:55.817" v="72"/>
          <ac:spMkLst>
            <pc:docMk/>
            <pc:sldMk cId="3596263851" sldId="288"/>
            <ac:spMk id="3" creationId="{8DBF1EF3-90BE-8701-1D02-AF43CE37D7B9}"/>
          </ac:spMkLst>
        </pc:spChg>
      </pc:sldChg>
      <pc:sldChg chg="modSp">
        <pc:chgData name="Alex Manning" userId="4b77dfc9-b45f-4454-935f-ed643d32deb8" providerId="ADAL" clId="{D1B9E982-7EBD-B944-9FF4-F49C42F7775B}" dt="2025-08-03T05:26:55.817" v="72"/>
        <pc:sldMkLst>
          <pc:docMk/>
          <pc:sldMk cId="2965572362" sldId="289"/>
        </pc:sldMkLst>
        <pc:spChg chg="mod">
          <ac:chgData name="Alex Manning" userId="4b77dfc9-b45f-4454-935f-ed643d32deb8" providerId="ADAL" clId="{D1B9E982-7EBD-B944-9FF4-F49C42F7775B}" dt="2025-08-03T05:26:55.817" v="72"/>
          <ac:spMkLst>
            <pc:docMk/>
            <pc:sldMk cId="2965572362" sldId="289"/>
            <ac:spMk id="2" creationId="{FFE330B5-C3EE-6403-603E-D1FDC267425A}"/>
          </ac:spMkLst>
        </pc:spChg>
        <pc:spChg chg="mod">
          <ac:chgData name="Alex Manning" userId="4b77dfc9-b45f-4454-935f-ed643d32deb8" providerId="ADAL" clId="{D1B9E982-7EBD-B944-9FF4-F49C42F7775B}" dt="2025-08-03T05:26:55.817" v="72"/>
          <ac:spMkLst>
            <pc:docMk/>
            <pc:sldMk cId="2965572362" sldId="289"/>
            <ac:spMk id="3" creationId="{02501BE8-5C71-25E5-0C1D-B70E14301547}"/>
          </ac:spMkLst>
        </pc:spChg>
      </pc:sldChg>
      <pc:sldChg chg="modSp">
        <pc:chgData name="Alex Manning" userId="4b77dfc9-b45f-4454-935f-ed643d32deb8" providerId="ADAL" clId="{D1B9E982-7EBD-B944-9FF4-F49C42F7775B}" dt="2025-08-03T05:26:55.817" v="72"/>
        <pc:sldMkLst>
          <pc:docMk/>
          <pc:sldMk cId="1409188811" sldId="290"/>
        </pc:sldMkLst>
        <pc:spChg chg="mod">
          <ac:chgData name="Alex Manning" userId="4b77dfc9-b45f-4454-935f-ed643d32deb8" providerId="ADAL" clId="{D1B9E982-7EBD-B944-9FF4-F49C42F7775B}" dt="2025-08-03T05:26:55.817" v="72"/>
          <ac:spMkLst>
            <pc:docMk/>
            <pc:sldMk cId="1409188811" sldId="290"/>
            <ac:spMk id="2" creationId="{60F36388-AA84-B21E-7A30-A108189DEE3B}"/>
          </ac:spMkLst>
        </pc:spChg>
        <pc:spChg chg="mod">
          <ac:chgData name="Alex Manning" userId="4b77dfc9-b45f-4454-935f-ed643d32deb8" providerId="ADAL" clId="{D1B9E982-7EBD-B944-9FF4-F49C42F7775B}" dt="2025-08-03T05:26:55.817" v="72"/>
          <ac:spMkLst>
            <pc:docMk/>
            <pc:sldMk cId="1409188811" sldId="290"/>
            <ac:spMk id="3" creationId="{CF5310CE-FD72-729E-D442-3A337DEF9CA9}"/>
          </ac:spMkLst>
        </pc:spChg>
      </pc:sldChg>
      <pc:sldChg chg="modSp">
        <pc:chgData name="Alex Manning" userId="4b77dfc9-b45f-4454-935f-ed643d32deb8" providerId="ADAL" clId="{D1B9E982-7EBD-B944-9FF4-F49C42F7775B}" dt="2025-08-03T05:26:55.817" v="72"/>
        <pc:sldMkLst>
          <pc:docMk/>
          <pc:sldMk cId="4216648862" sldId="291"/>
        </pc:sldMkLst>
        <pc:spChg chg="mod">
          <ac:chgData name="Alex Manning" userId="4b77dfc9-b45f-4454-935f-ed643d32deb8" providerId="ADAL" clId="{D1B9E982-7EBD-B944-9FF4-F49C42F7775B}" dt="2025-08-03T05:26:55.817" v="72"/>
          <ac:spMkLst>
            <pc:docMk/>
            <pc:sldMk cId="4216648862" sldId="291"/>
            <ac:spMk id="2" creationId="{DAEF7A5B-A47A-0579-2739-E2E8A9595742}"/>
          </ac:spMkLst>
        </pc:spChg>
        <pc:spChg chg="mod">
          <ac:chgData name="Alex Manning" userId="4b77dfc9-b45f-4454-935f-ed643d32deb8" providerId="ADAL" clId="{D1B9E982-7EBD-B944-9FF4-F49C42F7775B}" dt="2025-08-03T05:26:55.817" v="72"/>
          <ac:spMkLst>
            <pc:docMk/>
            <pc:sldMk cId="4216648862" sldId="291"/>
            <ac:spMk id="3" creationId="{58936F0F-19C1-7C2A-BCBC-A058E8892609}"/>
          </ac:spMkLst>
        </pc:spChg>
      </pc:sldChg>
      <pc:sldChg chg="modSp">
        <pc:chgData name="Alex Manning" userId="4b77dfc9-b45f-4454-935f-ed643d32deb8" providerId="ADAL" clId="{D1B9E982-7EBD-B944-9FF4-F49C42F7775B}" dt="2025-08-03T05:26:55.817" v="72"/>
        <pc:sldMkLst>
          <pc:docMk/>
          <pc:sldMk cId="235056650" sldId="292"/>
        </pc:sldMkLst>
        <pc:spChg chg="mod">
          <ac:chgData name="Alex Manning" userId="4b77dfc9-b45f-4454-935f-ed643d32deb8" providerId="ADAL" clId="{D1B9E982-7EBD-B944-9FF4-F49C42F7775B}" dt="2025-08-03T05:26:55.817" v="72"/>
          <ac:spMkLst>
            <pc:docMk/>
            <pc:sldMk cId="235056650" sldId="292"/>
            <ac:spMk id="2" creationId="{F3543AF5-7CD3-8043-F9BC-F47E30B35D61}"/>
          </ac:spMkLst>
        </pc:spChg>
        <pc:spChg chg="mod">
          <ac:chgData name="Alex Manning" userId="4b77dfc9-b45f-4454-935f-ed643d32deb8" providerId="ADAL" clId="{D1B9E982-7EBD-B944-9FF4-F49C42F7775B}" dt="2025-08-03T05:26:55.817" v="72"/>
          <ac:spMkLst>
            <pc:docMk/>
            <pc:sldMk cId="235056650" sldId="292"/>
            <ac:spMk id="3" creationId="{C3CAC12F-C636-FA5D-34FB-068EFFE3C38C}"/>
          </ac:spMkLst>
        </pc:spChg>
      </pc:sldChg>
      <pc:sldChg chg="addSp modSp mod modNotesTx">
        <pc:chgData name="Alex Manning" userId="4b77dfc9-b45f-4454-935f-ed643d32deb8" providerId="ADAL" clId="{D1B9E982-7EBD-B944-9FF4-F49C42F7775B}" dt="2025-08-03T05:12:27.206" v="17" actId="20577"/>
        <pc:sldMkLst>
          <pc:docMk/>
          <pc:sldMk cId="1429892230" sldId="293"/>
        </pc:sldMkLst>
        <pc:picChg chg="mod">
          <ac:chgData name="Alex Manning" userId="4b77dfc9-b45f-4454-935f-ed643d32deb8" providerId="ADAL" clId="{D1B9E982-7EBD-B944-9FF4-F49C42F7775B}" dt="2025-08-03T05:12:08.852" v="13" actId="1076"/>
          <ac:picMkLst>
            <pc:docMk/>
            <pc:sldMk cId="1429892230" sldId="293"/>
            <ac:picMk id="4" creationId="{42EFC4CE-77A7-1683-51E8-926C8846C457}"/>
          </ac:picMkLst>
        </pc:picChg>
        <pc:picChg chg="add mod">
          <ac:chgData name="Alex Manning" userId="4b77dfc9-b45f-4454-935f-ed643d32deb8" providerId="ADAL" clId="{D1B9E982-7EBD-B944-9FF4-F49C42F7775B}" dt="2025-08-03T05:11:45.358" v="11" actId="14100"/>
          <ac:picMkLst>
            <pc:docMk/>
            <pc:sldMk cId="1429892230" sldId="293"/>
            <ac:picMk id="6" creationId="{7607F0F1-8595-0E7B-EE18-FB8B8383736B}"/>
          </ac:picMkLst>
        </pc:picChg>
      </pc:sldChg>
      <pc:sldChg chg="addSp delSp modSp new mod setBg modNotesTx">
        <pc:chgData name="Alex Manning" userId="4b77dfc9-b45f-4454-935f-ed643d32deb8" providerId="ADAL" clId="{D1B9E982-7EBD-B944-9FF4-F49C42F7775B}" dt="2025-08-03T05:26:10.448" v="59" actId="20577"/>
        <pc:sldMkLst>
          <pc:docMk/>
          <pc:sldMk cId="3284169876" sldId="294"/>
        </pc:sldMkLst>
        <pc:spChg chg="add del">
          <ac:chgData name="Alex Manning" userId="4b77dfc9-b45f-4454-935f-ed643d32deb8" providerId="ADAL" clId="{D1B9E982-7EBD-B944-9FF4-F49C42F7775B}" dt="2025-08-03T05:16:38.948" v="40" actId="26606"/>
          <ac:spMkLst>
            <pc:docMk/>
            <pc:sldMk cId="3284169876" sldId="294"/>
            <ac:spMk id="10" creationId="{093797CA-51AE-4245-A8B2-F5D0180522BC}"/>
          </ac:spMkLst>
        </pc:spChg>
        <pc:spChg chg="add del">
          <ac:chgData name="Alex Manning" userId="4b77dfc9-b45f-4454-935f-ed643d32deb8" providerId="ADAL" clId="{D1B9E982-7EBD-B944-9FF4-F49C42F7775B}" dt="2025-08-03T05:16:38.948" v="40" actId="26606"/>
          <ac:spMkLst>
            <pc:docMk/>
            <pc:sldMk cId="3284169876" sldId="294"/>
            <ac:spMk id="12" creationId="{45D13CF6-CAE0-4A88-A734-2A3DBFE89D69}"/>
          </ac:spMkLst>
        </pc:spChg>
        <pc:picChg chg="add mod">
          <ac:chgData name="Alex Manning" userId="4b77dfc9-b45f-4454-935f-ed643d32deb8" providerId="ADAL" clId="{D1B9E982-7EBD-B944-9FF4-F49C42F7775B}" dt="2025-08-03T05:17:15.691" v="52" actId="14100"/>
          <ac:picMkLst>
            <pc:docMk/>
            <pc:sldMk cId="3284169876" sldId="294"/>
            <ac:picMk id="3" creationId="{869DFD32-A580-39AC-3656-B9F2FD3D7F12}"/>
          </ac:picMkLst>
        </pc:picChg>
        <pc:picChg chg="add mod">
          <ac:chgData name="Alex Manning" userId="4b77dfc9-b45f-4454-935f-ed643d32deb8" providerId="ADAL" clId="{D1B9E982-7EBD-B944-9FF4-F49C42F7775B}" dt="2025-08-03T05:16:52.820" v="46" actId="1076"/>
          <ac:picMkLst>
            <pc:docMk/>
            <pc:sldMk cId="3284169876" sldId="294"/>
            <ac:picMk id="5" creationId="{2CFAE67C-03CB-1758-8E14-51F019F4C4CC}"/>
          </ac:picMkLst>
        </pc:picChg>
      </pc:sldChg>
      <pc:sldChg chg="addSp delSp modSp new mod modNotesTx">
        <pc:chgData name="Alex Manning" userId="4b77dfc9-b45f-4454-935f-ed643d32deb8" providerId="ADAL" clId="{D1B9E982-7EBD-B944-9FF4-F49C42F7775B}" dt="2025-08-03T07:40:43.722" v="87" actId="1076"/>
        <pc:sldMkLst>
          <pc:docMk/>
          <pc:sldMk cId="2011316271" sldId="295"/>
        </pc:sldMkLst>
        <pc:spChg chg="add mod">
          <ac:chgData name="Alex Manning" userId="4b77dfc9-b45f-4454-935f-ed643d32deb8" providerId="ADAL" clId="{D1B9E982-7EBD-B944-9FF4-F49C42F7775B}" dt="2025-08-03T05:27:27.976" v="77" actId="1076"/>
          <ac:spMkLst>
            <pc:docMk/>
            <pc:sldMk cId="2011316271" sldId="295"/>
            <ac:spMk id="4" creationId="{82C445FF-F6E5-EB89-7569-98F69A5F2B4F}"/>
          </ac:spMkLst>
        </pc:spChg>
        <pc:picChg chg="add del mod">
          <ac:chgData name="Alex Manning" userId="4b77dfc9-b45f-4454-935f-ed643d32deb8" providerId="ADAL" clId="{D1B9E982-7EBD-B944-9FF4-F49C42F7775B}" dt="2025-08-03T07:40:28.456" v="82" actId="478"/>
          <ac:picMkLst>
            <pc:docMk/>
            <pc:sldMk cId="2011316271" sldId="295"/>
            <ac:picMk id="3" creationId="{B4668B62-1A92-2F99-CD35-4306FAB408DB}"/>
          </ac:picMkLst>
        </pc:picChg>
        <pc:picChg chg="add mod">
          <ac:chgData name="Alex Manning" userId="4b77dfc9-b45f-4454-935f-ed643d32deb8" providerId="ADAL" clId="{D1B9E982-7EBD-B944-9FF4-F49C42F7775B}" dt="2025-08-03T07:40:43.722" v="87" actId="1076"/>
          <ac:picMkLst>
            <pc:docMk/>
            <pc:sldMk cId="2011316271" sldId="295"/>
            <ac:picMk id="5" creationId="{693D1122-E86E-DF2A-0704-276340F09BE7}"/>
          </ac:picMkLst>
        </pc:picChg>
      </pc:sldChg>
    </pc:docChg>
  </pc:docChgLst>
  <pc:docChgLst>
    <pc:chgData name="Joseph Morley" userId="S::morleyjose@myvuw.ac.nz::9b02e435-fb30-4533-a50b-5e28283d40b3" providerId="AD" clId="Web-{A2149C91-0EEF-35CA-59EC-F3DEB40AB47B}"/>
    <pc:docChg chg="addSld modSld">
      <pc:chgData name="Joseph Morley" userId="S::morleyjose@myvuw.ac.nz::9b02e435-fb30-4533-a50b-5e28283d40b3" providerId="AD" clId="Web-{A2149C91-0EEF-35CA-59EC-F3DEB40AB47B}" dt="2025-08-03T08:00:48.429" v="23"/>
      <pc:docMkLst>
        <pc:docMk/>
      </pc:docMkLst>
      <pc:sldChg chg="modSp">
        <pc:chgData name="Joseph Morley" userId="S::morleyjose@myvuw.ac.nz::9b02e435-fb30-4533-a50b-5e28283d40b3" providerId="AD" clId="Web-{A2149C91-0EEF-35CA-59EC-F3DEB40AB47B}" dt="2025-08-03T07:52:10.987" v="0" actId="20577"/>
        <pc:sldMkLst>
          <pc:docMk/>
          <pc:sldMk cId="851353710" sldId="284"/>
        </pc:sldMkLst>
        <pc:spChg chg="mod">
          <ac:chgData name="Joseph Morley" userId="S::morleyjose@myvuw.ac.nz::9b02e435-fb30-4533-a50b-5e28283d40b3" providerId="AD" clId="Web-{A2149C91-0EEF-35CA-59EC-F3DEB40AB47B}" dt="2025-08-03T07:52:10.987" v="0" actId="20577"/>
          <ac:spMkLst>
            <pc:docMk/>
            <pc:sldMk cId="851353710" sldId="284"/>
            <ac:spMk id="2" creationId="{D1DA2CB2-B6D2-47DD-958D-B17F99EBB7AB}"/>
          </ac:spMkLst>
        </pc:spChg>
      </pc:sldChg>
      <pc:sldChg chg="modSp">
        <pc:chgData name="Joseph Morley" userId="S::morleyjose@myvuw.ac.nz::9b02e435-fb30-4533-a50b-5e28283d40b3" providerId="AD" clId="Web-{A2149C91-0EEF-35CA-59EC-F3DEB40AB47B}" dt="2025-08-03T07:52:20.206" v="1" actId="20577"/>
        <pc:sldMkLst>
          <pc:docMk/>
          <pc:sldMk cId="1366036476" sldId="286"/>
        </pc:sldMkLst>
        <pc:spChg chg="mod">
          <ac:chgData name="Joseph Morley" userId="S::morleyjose@myvuw.ac.nz::9b02e435-fb30-4533-a50b-5e28283d40b3" providerId="AD" clId="Web-{A2149C91-0EEF-35CA-59EC-F3DEB40AB47B}" dt="2025-08-03T07:52:20.206" v="1" actId="20577"/>
          <ac:spMkLst>
            <pc:docMk/>
            <pc:sldMk cId="1366036476" sldId="286"/>
            <ac:spMk id="2" creationId="{A5D6B885-8A28-3B4B-5501-51766DCA2180}"/>
          </ac:spMkLst>
        </pc:spChg>
      </pc:sldChg>
      <pc:sldChg chg="addSp delSp modSp mod setBg">
        <pc:chgData name="Joseph Morley" userId="S::morleyjose@myvuw.ac.nz::9b02e435-fb30-4533-a50b-5e28283d40b3" providerId="AD" clId="Web-{A2149C91-0EEF-35CA-59EC-F3DEB40AB47B}" dt="2025-08-03T08:00:48.429" v="23"/>
        <pc:sldMkLst>
          <pc:docMk/>
          <pc:sldMk cId="1981074429" sldId="287"/>
        </pc:sldMkLst>
        <pc:spChg chg="mod">
          <ac:chgData name="Joseph Morley" userId="S::morleyjose@myvuw.ac.nz::9b02e435-fb30-4533-a50b-5e28283d40b3" providerId="AD" clId="Web-{A2149C91-0EEF-35CA-59EC-F3DEB40AB47B}" dt="2025-08-03T08:00:48.429" v="23"/>
          <ac:spMkLst>
            <pc:docMk/>
            <pc:sldMk cId="1981074429" sldId="287"/>
            <ac:spMk id="2" creationId="{D412BBE9-9FBE-7157-4A28-11D0147826E4}"/>
          </ac:spMkLst>
        </pc:spChg>
        <pc:spChg chg="mod">
          <ac:chgData name="Joseph Morley" userId="S::morleyjose@myvuw.ac.nz::9b02e435-fb30-4533-a50b-5e28283d40b3" providerId="AD" clId="Web-{A2149C91-0EEF-35CA-59EC-F3DEB40AB47B}" dt="2025-08-03T08:00:48.429" v="23"/>
          <ac:spMkLst>
            <pc:docMk/>
            <pc:sldMk cId="1981074429" sldId="287"/>
            <ac:spMk id="3" creationId="{C6171665-6B97-990C-042A-39B37FF03B87}"/>
          </ac:spMkLst>
        </pc:spChg>
        <pc:spChg chg="add">
          <ac:chgData name="Joseph Morley" userId="S::morleyjose@myvuw.ac.nz::9b02e435-fb30-4533-a50b-5e28283d40b3" providerId="AD" clId="Web-{A2149C91-0EEF-35CA-59EC-F3DEB40AB47B}" dt="2025-08-03T08:00:48.429" v="23"/>
          <ac:spMkLst>
            <pc:docMk/>
            <pc:sldMk cId="1981074429" sldId="287"/>
            <ac:spMk id="9" creationId="{94AB646F-3BE3-47A3-B14F-9CB84F6BF5BD}"/>
          </ac:spMkLst>
        </pc:spChg>
        <pc:picChg chg="add del mod">
          <ac:chgData name="Joseph Morley" userId="S::morleyjose@myvuw.ac.nz::9b02e435-fb30-4533-a50b-5e28283d40b3" providerId="AD" clId="Web-{A2149C91-0EEF-35CA-59EC-F3DEB40AB47B}" dt="2025-08-03T08:00:48.429" v="23"/>
          <ac:picMkLst>
            <pc:docMk/>
            <pc:sldMk cId="1981074429" sldId="287"/>
            <ac:picMk id="4" creationId="{4E5A9DD9-9F1E-949D-1C31-BF84DC3C0D56}"/>
          </ac:picMkLst>
        </pc:picChg>
        <pc:picChg chg="add del mod">
          <ac:chgData name="Joseph Morley" userId="S::morleyjose@myvuw.ac.nz::9b02e435-fb30-4533-a50b-5e28283d40b3" providerId="AD" clId="Web-{A2149C91-0EEF-35CA-59EC-F3DEB40AB47B}" dt="2025-08-03T08:00:30.070" v="19"/>
          <ac:picMkLst>
            <pc:docMk/>
            <pc:sldMk cId="1981074429" sldId="287"/>
            <ac:picMk id="5" creationId="{56F9A31D-B92B-1136-D48F-5CEFBAACED9B}"/>
          </ac:picMkLst>
        </pc:picChg>
        <pc:picChg chg="add">
          <ac:chgData name="Joseph Morley" userId="S::morleyjose@myvuw.ac.nz::9b02e435-fb30-4533-a50b-5e28283d40b3" providerId="AD" clId="Web-{A2149C91-0EEF-35CA-59EC-F3DEB40AB47B}" dt="2025-08-03T08:00:48.429" v="23"/>
          <ac:picMkLst>
            <pc:docMk/>
            <pc:sldMk cId="1981074429" sldId="287"/>
            <ac:picMk id="11" creationId="{E0BE7827-5B1A-4F37-BF70-19F7C5C6BDEB}"/>
          </ac:picMkLst>
        </pc:picChg>
      </pc:sldChg>
      <pc:sldChg chg="addSp delSp modSp new mod setBg">
        <pc:chgData name="Joseph Morley" userId="S::morleyjose@myvuw.ac.nz::9b02e435-fb30-4533-a50b-5e28283d40b3" providerId="AD" clId="Web-{A2149C91-0EEF-35CA-59EC-F3DEB40AB47B}" dt="2025-08-03T07:54:49.877" v="13"/>
        <pc:sldMkLst>
          <pc:docMk/>
          <pc:sldMk cId="2445226042" sldId="296"/>
        </pc:sldMkLst>
        <pc:spChg chg="mod">
          <ac:chgData name="Joseph Morley" userId="S::morleyjose@myvuw.ac.nz::9b02e435-fb30-4533-a50b-5e28283d40b3" providerId="AD" clId="Web-{A2149C91-0EEF-35CA-59EC-F3DEB40AB47B}" dt="2025-08-03T07:54:49.877" v="13"/>
          <ac:spMkLst>
            <pc:docMk/>
            <pc:sldMk cId="2445226042" sldId="296"/>
            <ac:spMk id="2" creationId="{9D4327FB-F971-60C4-369D-8CD54C60F7F1}"/>
          </ac:spMkLst>
        </pc:spChg>
        <pc:spChg chg="del">
          <ac:chgData name="Joseph Morley" userId="S::morleyjose@myvuw.ac.nz::9b02e435-fb30-4533-a50b-5e28283d40b3" providerId="AD" clId="Web-{A2149C91-0EEF-35CA-59EC-F3DEB40AB47B}" dt="2025-08-03T07:52:57.800" v="10"/>
          <ac:spMkLst>
            <pc:docMk/>
            <pc:sldMk cId="2445226042" sldId="296"/>
            <ac:spMk id="3" creationId="{21103161-18B6-BA55-5C54-0D41EAD62140}"/>
          </ac:spMkLst>
        </pc:spChg>
        <pc:picChg chg="add del mod">
          <ac:chgData name="Joseph Morley" userId="S::morleyjose@myvuw.ac.nz::9b02e435-fb30-4533-a50b-5e28283d40b3" providerId="AD" clId="Web-{A2149C91-0EEF-35CA-59EC-F3DEB40AB47B}" dt="2025-08-03T07:54:43.924" v="12"/>
          <ac:picMkLst>
            <pc:docMk/>
            <pc:sldMk cId="2445226042" sldId="296"/>
            <ac:picMk id="4" creationId="{037FBF31-1A77-0AF4-A277-3436EDD2A4A6}"/>
          </ac:picMkLst>
        </pc:picChg>
        <pc:picChg chg="add">
          <ac:chgData name="Joseph Morley" userId="S::morleyjose@myvuw.ac.nz::9b02e435-fb30-4533-a50b-5e28283d40b3" providerId="AD" clId="Web-{A2149C91-0EEF-35CA-59EC-F3DEB40AB47B}" dt="2025-08-03T07:54:49.877" v="13"/>
          <ac:picMkLst>
            <pc:docMk/>
            <pc:sldMk cId="2445226042" sldId="296"/>
            <ac:picMk id="5" creationId="{F96ED6E4-2510-8EE2-FCE0-931AE5C8E470}"/>
          </ac:picMkLst>
        </pc:picChg>
      </pc:sldChg>
    </pc:docChg>
  </pc:docChgLst>
  <pc:docChgLst>
    <pc:chgData name="Nathaniel Burt" userId="S::burtnath@myvuw.ac.nz::6eb0a795-5c9f-43ad-80b8-1984a4414af4" providerId="AD" clId="Web-{997E4DAD-CAA4-EFF0-D5D1-763BB0B817F0}"/>
    <pc:docChg chg="addSld delSld modSld">
      <pc:chgData name="Nathaniel Burt" userId="S::burtnath@myvuw.ac.nz::6eb0a795-5c9f-43ad-80b8-1984a4414af4" providerId="AD" clId="Web-{997E4DAD-CAA4-EFF0-D5D1-763BB0B817F0}" dt="2025-08-02T10:33:57.827" v="73" actId="20577"/>
      <pc:docMkLst>
        <pc:docMk/>
      </pc:docMkLst>
      <pc:sldChg chg="modSp">
        <pc:chgData name="Nathaniel Burt" userId="S::burtnath@myvuw.ac.nz::6eb0a795-5c9f-43ad-80b8-1984a4414af4" providerId="AD" clId="Web-{997E4DAD-CAA4-EFF0-D5D1-763BB0B817F0}" dt="2025-08-02T10:27:01.842" v="24" actId="20577"/>
        <pc:sldMkLst>
          <pc:docMk/>
          <pc:sldMk cId="1366036476" sldId="286"/>
        </pc:sldMkLst>
        <pc:spChg chg="mod">
          <ac:chgData name="Nathaniel Burt" userId="S::burtnath@myvuw.ac.nz::6eb0a795-5c9f-43ad-80b8-1984a4414af4" providerId="AD" clId="Web-{997E4DAD-CAA4-EFF0-D5D1-763BB0B817F0}" dt="2025-08-02T10:27:01.842" v="24" actId="20577"/>
          <ac:spMkLst>
            <pc:docMk/>
            <pc:sldMk cId="1366036476" sldId="286"/>
            <ac:spMk id="3" creationId="{8A58674A-5005-53B9-6EDD-2E6E22B3E797}"/>
          </ac:spMkLst>
        </pc:spChg>
      </pc:sldChg>
      <pc:sldChg chg="new del">
        <pc:chgData name="Nathaniel Burt" userId="S::burtnath@myvuw.ac.nz::6eb0a795-5c9f-43ad-80b8-1984a4414af4" providerId="AD" clId="Web-{997E4DAD-CAA4-EFF0-D5D1-763BB0B817F0}" dt="2025-08-02T10:21:50.920" v="9"/>
        <pc:sldMkLst>
          <pc:docMk/>
          <pc:sldMk cId="696253983" sldId="289"/>
        </pc:sldMkLst>
      </pc:sldChg>
      <pc:sldChg chg="modSp add replId">
        <pc:chgData name="Nathaniel Burt" userId="S::burtnath@myvuw.ac.nz::6eb0a795-5c9f-43ad-80b8-1984a4414af4" providerId="AD" clId="Web-{997E4DAD-CAA4-EFF0-D5D1-763BB0B817F0}" dt="2025-08-02T10:33:57.827" v="73" actId="20577"/>
        <pc:sldMkLst>
          <pc:docMk/>
          <pc:sldMk cId="2965572362" sldId="289"/>
        </pc:sldMkLst>
        <pc:spChg chg="mod">
          <ac:chgData name="Nathaniel Burt" userId="S::burtnath@myvuw.ac.nz::6eb0a795-5c9f-43ad-80b8-1984a4414af4" providerId="AD" clId="Web-{997E4DAD-CAA4-EFF0-D5D1-763BB0B817F0}" dt="2025-08-02T10:22:03.076" v="12" actId="20577"/>
          <ac:spMkLst>
            <pc:docMk/>
            <pc:sldMk cId="2965572362" sldId="289"/>
            <ac:spMk id="2" creationId="{FFE330B5-C3EE-6403-603E-D1FDC267425A}"/>
          </ac:spMkLst>
        </pc:spChg>
        <pc:spChg chg="mod">
          <ac:chgData name="Nathaniel Burt" userId="S::burtnath@myvuw.ac.nz::6eb0a795-5c9f-43ad-80b8-1984a4414af4" providerId="AD" clId="Web-{997E4DAD-CAA4-EFF0-D5D1-763BB0B817F0}" dt="2025-08-02T10:33:57.827" v="73" actId="20577"/>
          <ac:spMkLst>
            <pc:docMk/>
            <pc:sldMk cId="2965572362" sldId="289"/>
            <ac:spMk id="3" creationId="{02501BE8-5C71-25E5-0C1D-B70E14301547}"/>
          </ac:spMkLst>
        </pc:spChg>
      </pc:sldChg>
    </pc:docChg>
  </pc:docChgLst>
  <pc:docChgLst>
    <pc:chgData name="Nathaniel Burt" userId="S::burtnath@myvuw.ac.nz::6eb0a795-5c9f-43ad-80b8-1984a4414af4" providerId="AD" clId="Web-{16A51FA6-C050-A725-747C-A4BD058CC5B3}"/>
    <pc:docChg chg="modSld">
      <pc:chgData name="Nathaniel Burt" userId="S::burtnath@myvuw.ac.nz::6eb0a795-5c9f-43ad-80b8-1984a4414af4" providerId="AD" clId="Web-{16A51FA6-C050-A725-747C-A4BD058CC5B3}" dt="2025-08-02T11:25:04.553" v="27" actId="20577"/>
      <pc:docMkLst>
        <pc:docMk/>
      </pc:docMkLst>
      <pc:sldChg chg="modSp">
        <pc:chgData name="Nathaniel Burt" userId="S::burtnath@myvuw.ac.nz::6eb0a795-5c9f-43ad-80b8-1984a4414af4" providerId="AD" clId="Web-{16A51FA6-C050-A725-747C-A4BD058CC5B3}" dt="2025-08-02T11:25:04.553" v="27" actId="20577"/>
        <pc:sldMkLst>
          <pc:docMk/>
          <pc:sldMk cId="1366036476" sldId="286"/>
        </pc:sldMkLst>
        <pc:spChg chg="mod">
          <ac:chgData name="Nathaniel Burt" userId="S::burtnath@myvuw.ac.nz::6eb0a795-5c9f-43ad-80b8-1984a4414af4" providerId="AD" clId="Web-{16A51FA6-C050-A725-747C-A4BD058CC5B3}" dt="2025-08-02T11:25:04.553" v="27" actId="20577"/>
          <ac:spMkLst>
            <pc:docMk/>
            <pc:sldMk cId="1366036476" sldId="286"/>
            <ac:spMk id="3" creationId="{8A58674A-5005-53B9-6EDD-2E6E22B3E79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F58FA-4A2D-4D83-A723-B6681B58497F}" type="datetimeFigureOut">
              <a:t>8/3/2025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C225F6-DBB4-45F4-9206-84A8D6BC0031}" type="slidenum">
              <a:t>‹#›</a:t>
            </a:fld>
            <a:endParaRPr lang="en-US"/>
          </a:p>
        </p:txBody>
      </p:sp>
    </p:spTree>
    <p:extLst>
      <p:ext uri="{BB962C8B-B14F-4D97-AF65-F5344CB8AC3E}">
        <p14:creationId xmlns:p14="http://schemas.microsoft.com/office/powerpoint/2010/main" val="1211357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a:t>How can you fight poverty if you can’t even see it?</a:t>
            </a:r>
          </a:p>
          <a:p>
            <a:endParaRPr lang="en-NZ"/>
          </a:p>
          <a:p>
            <a:r>
              <a:rPr lang="en-NZ"/>
              <a:t>In many countries in the Global South, particularly those impacted by colonisation, poverty data is often outdated, coarse, or missing entirely. Traditional household surveys are expensive, hard to administer, and usually only happen every 5 to 10 years.</a:t>
            </a:r>
          </a:p>
          <a:p>
            <a:endParaRPr lang="en-NZ"/>
          </a:p>
          <a:p>
            <a:r>
              <a:rPr lang="en-NZ"/>
              <a:t>That leaves major blind spots. We can’t improve what we can’t measure, and if we can’t see where poverty exists at a detailed level, we can’t target interventions properly.</a:t>
            </a:r>
          </a:p>
          <a:p>
            <a:endParaRPr lang="en-US"/>
          </a:p>
        </p:txBody>
      </p:sp>
      <p:sp>
        <p:nvSpPr>
          <p:cNvPr id="4" name="Slide Number Placeholder 3"/>
          <p:cNvSpPr>
            <a:spLocks noGrp="1"/>
          </p:cNvSpPr>
          <p:nvPr>
            <p:ph type="sldNum" sz="quarter" idx="5"/>
          </p:nvPr>
        </p:nvSpPr>
        <p:spPr/>
        <p:txBody>
          <a:bodyPr/>
          <a:lstStyle/>
          <a:p>
            <a:fld id="{99C225F6-DBB4-45F4-9206-84A8D6BC0031}" type="slidenum">
              <a:rPr lang="en-NZ" smtClean="0"/>
              <a:t>2</a:t>
            </a:fld>
            <a:endParaRPr lang="en-NZ"/>
          </a:p>
        </p:txBody>
      </p:sp>
    </p:spTree>
    <p:extLst>
      <p:ext uri="{BB962C8B-B14F-4D97-AF65-F5344CB8AC3E}">
        <p14:creationId xmlns:p14="http://schemas.microsoft.com/office/powerpoint/2010/main" val="2321289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a:t>This lack of data doesn’t just affect research, it has real-world consequences.</a:t>
            </a:r>
          </a:p>
          <a:p>
            <a:endParaRPr lang="en-NZ"/>
          </a:p>
          <a:p>
            <a:r>
              <a:rPr lang="en-NZ"/>
              <a:t>Policy makers and humanitarian organisations may focus aid where data exists, not necessarily where the need is greatest. That can result in communities in extreme poverty being missed altogether—despite being in most urgent need.</a:t>
            </a:r>
          </a:p>
          <a:p>
            <a:endParaRPr lang="en-US"/>
          </a:p>
        </p:txBody>
      </p:sp>
      <p:sp>
        <p:nvSpPr>
          <p:cNvPr id="4" name="Slide Number Placeholder 3"/>
          <p:cNvSpPr>
            <a:spLocks noGrp="1"/>
          </p:cNvSpPr>
          <p:nvPr>
            <p:ph type="sldNum" sz="quarter" idx="5"/>
          </p:nvPr>
        </p:nvSpPr>
        <p:spPr/>
        <p:txBody>
          <a:bodyPr/>
          <a:lstStyle/>
          <a:p>
            <a:fld id="{99C225F6-DBB4-45F4-9206-84A8D6BC0031}" type="slidenum">
              <a:rPr lang="en-NZ" smtClean="0"/>
              <a:t>3</a:t>
            </a:fld>
            <a:endParaRPr lang="en-NZ"/>
          </a:p>
        </p:txBody>
      </p:sp>
    </p:spTree>
    <p:extLst>
      <p:ext uri="{BB962C8B-B14F-4D97-AF65-F5344CB8AC3E}">
        <p14:creationId xmlns:p14="http://schemas.microsoft.com/office/powerpoint/2010/main" val="3644702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a:t>One of the key global goals is to end extreme poverty, defined by the UN as living on less than $2.15 per day, by the year 2030. This is Target 1.1 of Sustainable Development Goal 1.</a:t>
            </a:r>
          </a:p>
          <a:p>
            <a:endParaRPr lang="en-NZ"/>
          </a:p>
          <a:p>
            <a:r>
              <a:rPr lang="en-NZ"/>
              <a:t>But if many low-income countries can’t even produce recent poverty estimates, it becomes impossible to track progress or hold governments accountable.</a:t>
            </a:r>
          </a:p>
          <a:p>
            <a:endParaRPr lang="en-US"/>
          </a:p>
        </p:txBody>
      </p:sp>
      <p:sp>
        <p:nvSpPr>
          <p:cNvPr id="4" name="Slide Number Placeholder 3"/>
          <p:cNvSpPr>
            <a:spLocks noGrp="1"/>
          </p:cNvSpPr>
          <p:nvPr>
            <p:ph type="sldNum" sz="quarter" idx="5"/>
          </p:nvPr>
        </p:nvSpPr>
        <p:spPr/>
        <p:txBody>
          <a:bodyPr/>
          <a:lstStyle/>
          <a:p>
            <a:fld id="{99C225F6-DBB4-45F4-9206-84A8D6BC0031}" type="slidenum">
              <a:rPr lang="en-NZ" smtClean="0"/>
              <a:t>4</a:t>
            </a:fld>
            <a:endParaRPr lang="en-NZ"/>
          </a:p>
        </p:txBody>
      </p:sp>
    </p:spTree>
    <p:extLst>
      <p:ext uri="{BB962C8B-B14F-4D97-AF65-F5344CB8AC3E}">
        <p14:creationId xmlns:p14="http://schemas.microsoft.com/office/powerpoint/2010/main" val="3449538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a:t>This research tackles the problem using a two-step method.</a:t>
            </a:r>
          </a:p>
          <a:p>
            <a:endParaRPr lang="en-NZ"/>
          </a:p>
          <a:p>
            <a:r>
              <a:rPr lang="en-NZ"/>
              <a:t>It combines satellite Earth observation, accessible machine learning, and asset-based poverty metrics to estimate poverty at a micro level. The approach is tested across four countries in southern and eastern Africa, offering a new way to produce more timely and interpretable poverty maps, without needing constant surveys.</a:t>
            </a:r>
          </a:p>
          <a:p>
            <a:endParaRPr lang="en-US"/>
          </a:p>
        </p:txBody>
      </p:sp>
      <p:sp>
        <p:nvSpPr>
          <p:cNvPr id="4" name="Slide Number Placeholder 3"/>
          <p:cNvSpPr>
            <a:spLocks noGrp="1"/>
          </p:cNvSpPr>
          <p:nvPr>
            <p:ph type="sldNum" sz="quarter" idx="5"/>
          </p:nvPr>
        </p:nvSpPr>
        <p:spPr/>
        <p:txBody>
          <a:bodyPr/>
          <a:lstStyle/>
          <a:p>
            <a:fld id="{99C225F6-DBB4-45F4-9206-84A8D6BC0031}" type="slidenum">
              <a:rPr lang="en-NZ" smtClean="0"/>
              <a:t>5</a:t>
            </a:fld>
            <a:endParaRPr lang="en-NZ"/>
          </a:p>
        </p:txBody>
      </p:sp>
    </p:spTree>
    <p:extLst>
      <p:ext uri="{BB962C8B-B14F-4D97-AF65-F5344CB8AC3E}">
        <p14:creationId xmlns:p14="http://schemas.microsoft.com/office/powerpoint/2010/main" val="4210977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mn-lt"/>
            </a:endParaRPr>
          </a:p>
        </p:txBody>
      </p:sp>
      <p:sp>
        <p:nvSpPr>
          <p:cNvPr id="4" name="Slide Number Placeholder 3"/>
          <p:cNvSpPr>
            <a:spLocks noGrp="1"/>
          </p:cNvSpPr>
          <p:nvPr>
            <p:ph type="sldNum" sz="quarter" idx="5"/>
          </p:nvPr>
        </p:nvSpPr>
        <p:spPr/>
        <p:txBody>
          <a:bodyPr/>
          <a:lstStyle/>
          <a:p>
            <a:fld id="{99C225F6-DBB4-45F4-9206-84A8D6BC0031}" type="slidenum">
              <a:t>12</a:t>
            </a:fld>
            <a:endParaRPr lang="en-US"/>
          </a:p>
        </p:txBody>
      </p:sp>
    </p:spTree>
    <p:extLst>
      <p:ext uri="{BB962C8B-B14F-4D97-AF65-F5344CB8AC3E}">
        <p14:creationId xmlns:p14="http://schemas.microsoft.com/office/powerpoint/2010/main" val="228445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9C225F6-DBB4-45F4-9206-84A8D6BC0031}" type="slidenum">
              <a:t>13</a:t>
            </a:fld>
            <a:endParaRPr lang="en-US"/>
          </a:p>
        </p:txBody>
      </p:sp>
    </p:spTree>
    <p:extLst>
      <p:ext uri="{BB962C8B-B14F-4D97-AF65-F5344CB8AC3E}">
        <p14:creationId xmlns:p14="http://schemas.microsoft.com/office/powerpoint/2010/main" val="1473214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C225F6-DBB4-45F4-9206-84A8D6BC0031}" type="slidenum">
              <a:t>14</a:t>
            </a:fld>
            <a:endParaRPr lang="en-US"/>
          </a:p>
        </p:txBody>
      </p:sp>
    </p:spTree>
    <p:extLst>
      <p:ext uri="{BB962C8B-B14F-4D97-AF65-F5344CB8AC3E}">
        <p14:creationId xmlns:p14="http://schemas.microsoft.com/office/powerpoint/2010/main" val="3441001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8D38747-4367-4BD2-8D51-C97E202738E2}" type="datetime1">
              <a:rPr lang="en-US" smtClean="0"/>
              <a:t>8/3/2025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2902981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C55A3C-5767-4844-A0A3-83778C2E5409}" type="datetime1">
              <a:rPr lang="en-US" smtClean="0"/>
              <a:t>8/3/2025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906277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8/3/2025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1664205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FCD27C-8599-43EF-BA1D-14DDC1946E06}" type="datetime1">
              <a:rPr lang="en-US" smtClean="0"/>
              <a:t>8/3/2025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115774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343D99-809A-49C0-96E5-4250D0B498EE}" type="datetime1">
              <a:rPr lang="en-US" smtClean="0"/>
              <a:t>8/3/2025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72031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43DE9B-B678-4EFB-BB7D-A4370204A0B0}" type="datetime1">
              <a:rPr lang="en-US" smtClean="0"/>
              <a:t>8/3/2025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734334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8/3/2025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25158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8/3/2025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105814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8/3/2025</a:t>
            </a:fld>
            <a:endParaRPr lang="en-US"/>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342512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8/3/2025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41980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8/3/2025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768192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8/3/2025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2852098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8/3/2025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506324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8/3/2025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679758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8/3/2025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32545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8/3/2025</a:t>
            </a:fld>
            <a:endParaRPr lang="en-US"/>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a:p>
        </p:txBody>
      </p:sp>
    </p:spTree>
    <p:extLst>
      <p:ext uri="{BB962C8B-B14F-4D97-AF65-F5344CB8AC3E}">
        <p14:creationId xmlns:p14="http://schemas.microsoft.com/office/powerpoint/2010/main" val="40127440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descr="A picture containing large, sitting, white, numbers">
            <a:extLst>
              <a:ext uri="{FF2B5EF4-FFF2-40B4-BE49-F238E27FC236}">
                <a16:creationId xmlns:a16="http://schemas.microsoft.com/office/drawing/2014/main" id="{9A5D9ED1-DFCC-4799-89E2-D118451B98D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22" y="0"/>
            <a:ext cx="12191356" cy="6858000"/>
          </a:xfrm>
          <a:prstGeom prst="rect">
            <a:avLst/>
          </a:prstGeom>
        </p:spPr>
      </p:pic>
      <p:sp useBgFill="1">
        <p:nvSpPr>
          <p:cNvPr id="96"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406102"/>
            <a:ext cx="3485073" cy="3266714"/>
          </a:xfrm>
        </p:spPr>
        <p:txBody>
          <a:bodyPr>
            <a:normAutofit fontScale="90000"/>
          </a:bodyPr>
          <a:lstStyle/>
          <a:p>
            <a:pPr algn="l"/>
            <a:r>
              <a:rPr lang="en-NZ" sz="4000"/>
              <a:t>Microlevel structural poverty estimates for southern and eastern Africa</a:t>
            </a:r>
            <a:endParaRPr lang="en-US" sz="4000"/>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736721"/>
            <a:ext cx="3485072" cy="1026544"/>
          </a:xfrm>
        </p:spPr>
        <p:txBody>
          <a:bodyPr>
            <a:normAutofit/>
          </a:bodyPr>
          <a:lstStyle/>
          <a:p>
            <a:pPr algn="l"/>
            <a:r>
              <a:rPr lang="en-US" sz="2400"/>
              <a:t>Big Brain Dollar Sign</a:t>
            </a:r>
            <a:endParaRPr lang="en-US" sz="2300">
              <a:solidFill>
                <a:srgbClr val="5792BA"/>
              </a:solidFill>
            </a:endParaRPr>
          </a:p>
        </p:txBody>
      </p:sp>
    </p:spTree>
    <p:extLst>
      <p:ext uri="{BB962C8B-B14F-4D97-AF65-F5344CB8AC3E}">
        <p14:creationId xmlns:p14="http://schemas.microsoft.com/office/powerpoint/2010/main" val="1583120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8" name="Picture 7" descr="A map of the world with different colored countries/regions&#10;&#10;AI-generated content may be incorrect.">
            <a:extLst>
              <a:ext uri="{FF2B5EF4-FFF2-40B4-BE49-F238E27FC236}">
                <a16:creationId xmlns:a16="http://schemas.microsoft.com/office/drawing/2014/main" id="{435ABEE8-5A90-EA58-F7A3-B276E26554F3}"/>
              </a:ext>
            </a:extLst>
          </p:cNvPr>
          <p:cNvPicPr>
            <a:picLocks noChangeAspect="1"/>
          </p:cNvPicPr>
          <p:nvPr/>
        </p:nvPicPr>
        <p:blipFill>
          <a:blip r:embed="rId4"/>
          <a:srcRect b="20213"/>
          <a:stretch>
            <a:fillRect/>
          </a:stretch>
        </p:blipFill>
        <p:spPr>
          <a:xfrm>
            <a:off x="20" y="10"/>
            <a:ext cx="12191980" cy="6857990"/>
          </a:xfrm>
          <a:prstGeom prst="rect">
            <a:avLst/>
          </a:prstGeom>
        </p:spPr>
      </p:pic>
    </p:spTree>
    <p:extLst>
      <p:ext uri="{BB962C8B-B14F-4D97-AF65-F5344CB8AC3E}">
        <p14:creationId xmlns:p14="http://schemas.microsoft.com/office/powerpoint/2010/main" val="409497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carrying sacks in a field&#10;&#10;AI-generated content may be incorrect.">
            <a:extLst>
              <a:ext uri="{FF2B5EF4-FFF2-40B4-BE49-F238E27FC236}">
                <a16:creationId xmlns:a16="http://schemas.microsoft.com/office/drawing/2014/main" id="{42EFC4CE-77A7-1683-51E8-926C8846C457}"/>
              </a:ext>
            </a:extLst>
          </p:cNvPr>
          <p:cNvPicPr>
            <a:picLocks noChangeAspect="1"/>
          </p:cNvPicPr>
          <p:nvPr/>
        </p:nvPicPr>
        <p:blipFill>
          <a:blip r:embed="rId3"/>
          <a:stretch>
            <a:fillRect/>
          </a:stretch>
        </p:blipFill>
        <p:spPr>
          <a:xfrm>
            <a:off x="233132" y="1484145"/>
            <a:ext cx="5653751" cy="3762070"/>
          </a:xfrm>
          <a:prstGeom prst="rect">
            <a:avLst/>
          </a:prstGeom>
        </p:spPr>
      </p:pic>
      <p:pic>
        <p:nvPicPr>
          <p:cNvPr id="6" name="Picture 5" descr="A child standing in front of a mud house&#10;&#10;AI-generated content may be incorrect.">
            <a:extLst>
              <a:ext uri="{FF2B5EF4-FFF2-40B4-BE49-F238E27FC236}">
                <a16:creationId xmlns:a16="http://schemas.microsoft.com/office/drawing/2014/main" id="{7607F0F1-8595-0E7B-EE18-FB8B8383736B}"/>
              </a:ext>
            </a:extLst>
          </p:cNvPr>
          <p:cNvPicPr>
            <a:picLocks noChangeAspect="1"/>
          </p:cNvPicPr>
          <p:nvPr/>
        </p:nvPicPr>
        <p:blipFill>
          <a:blip r:embed="rId4"/>
          <a:stretch>
            <a:fillRect/>
          </a:stretch>
        </p:blipFill>
        <p:spPr>
          <a:xfrm>
            <a:off x="6305119" y="1484145"/>
            <a:ext cx="5653749" cy="3762313"/>
          </a:xfrm>
          <a:prstGeom prst="rect">
            <a:avLst/>
          </a:prstGeom>
        </p:spPr>
      </p:pic>
    </p:spTree>
    <p:extLst>
      <p:ext uri="{BB962C8B-B14F-4D97-AF65-F5344CB8AC3E}">
        <p14:creationId xmlns:p14="http://schemas.microsoft.com/office/powerpoint/2010/main" val="1429892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showing the growth of the country&#10;&#10;AI-generated content may be incorrect.">
            <a:extLst>
              <a:ext uri="{FF2B5EF4-FFF2-40B4-BE49-F238E27FC236}">
                <a16:creationId xmlns:a16="http://schemas.microsoft.com/office/drawing/2014/main" id="{2CFAE67C-03CB-1758-8E14-51F019F4C4CC}"/>
              </a:ext>
            </a:extLst>
          </p:cNvPr>
          <p:cNvPicPr>
            <a:picLocks noChangeAspect="1"/>
          </p:cNvPicPr>
          <p:nvPr/>
        </p:nvPicPr>
        <p:blipFill>
          <a:blip r:embed="rId3"/>
          <a:stretch>
            <a:fillRect/>
          </a:stretch>
        </p:blipFill>
        <p:spPr>
          <a:xfrm>
            <a:off x="662317" y="394419"/>
            <a:ext cx="10867366" cy="6180687"/>
          </a:xfrm>
          <a:prstGeom prst="rect">
            <a:avLst/>
          </a:prstGeom>
        </p:spPr>
      </p:pic>
      <p:pic>
        <p:nvPicPr>
          <p:cNvPr id="3" name="Picture 2" descr="A red sign with white people and text&#10;&#10;AI-generated content may be incorrect.">
            <a:extLst>
              <a:ext uri="{FF2B5EF4-FFF2-40B4-BE49-F238E27FC236}">
                <a16:creationId xmlns:a16="http://schemas.microsoft.com/office/drawing/2014/main" id="{869DFD32-A580-39AC-3656-B9F2FD3D7F12}"/>
              </a:ext>
            </a:extLst>
          </p:cNvPr>
          <p:cNvPicPr>
            <a:picLocks noChangeAspect="1"/>
          </p:cNvPicPr>
          <p:nvPr/>
        </p:nvPicPr>
        <p:blipFill>
          <a:blip r:embed="rId4"/>
          <a:stretch>
            <a:fillRect/>
          </a:stretch>
        </p:blipFill>
        <p:spPr>
          <a:xfrm>
            <a:off x="1904521" y="3172125"/>
            <a:ext cx="2374181" cy="2374181"/>
          </a:xfrm>
          <a:prstGeom prst="rect">
            <a:avLst/>
          </a:prstGeom>
        </p:spPr>
      </p:pic>
    </p:spTree>
    <p:extLst>
      <p:ext uri="{BB962C8B-B14F-4D97-AF65-F5344CB8AC3E}">
        <p14:creationId xmlns:p14="http://schemas.microsoft.com/office/powerpoint/2010/main" val="3284169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C445FF-F6E5-EB89-7569-98F69A5F2B4F}"/>
              </a:ext>
            </a:extLst>
          </p:cNvPr>
          <p:cNvSpPr/>
          <p:nvPr/>
        </p:nvSpPr>
        <p:spPr>
          <a:xfrm>
            <a:off x="-189781" y="0"/>
            <a:ext cx="12715336"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square with black text&#10;&#10;AI-generated content may be incorrect.">
            <a:extLst>
              <a:ext uri="{FF2B5EF4-FFF2-40B4-BE49-F238E27FC236}">
                <a16:creationId xmlns:a16="http://schemas.microsoft.com/office/drawing/2014/main" id="{693D1122-E86E-DF2A-0704-276340F09BE7}"/>
              </a:ext>
            </a:extLst>
          </p:cNvPr>
          <p:cNvPicPr>
            <a:picLocks noChangeAspect="1"/>
          </p:cNvPicPr>
          <p:nvPr/>
        </p:nvPicPr>
        <p:blipFill>
          <a:blip r:embed="rId3"/>
          <a:stretch>
            <a:fillRect/>
          </a:stretch>
        </p:blipFill>
        <p:spPr>
          <a:xfrm>
            <a:off x="0" y="2185090"/>
            <a:ext cx="12336298" cy="2487820"/>
          </a:xfrm>
          <a:prstGeom prst="rect">
            <a:avLst/>
          </a:prstGeom>
        </p:spPr>
      </p:pic>
    </p:spTree>
    <p:extLst>
      <p:ext uri="{BB962C8B-B14F-4D97-AF65-F5344CB8AC3E}">
        <p14:creationId xmlns:p14="http://schemas.microsoft.com/office/powerpoint/2010/main" val="2011316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6B885-8A28-3B4B-5501-51766DCA2180}"/>
              </a:ext>
            </a:extLst>
          </p:cNvPr>
          <p:cNvSpPr>
            <a:spLocks noGrp="1"/>
          </p:cNvSpPr>
          <p:nvPr>
            <p:ph type="title"/>
          </p:nvPr>
        </p:nvSpPr>
        <p:spPr/>
        <p:txBody>
          <a:bodyPr/>
          <a:lstStyle/>
          <a:p>
            <a:r>
              <a:rPr lang="en-NZ"/>
              <a:t>Key Terminology</a:t>
            </a:r>
          </a:p>
        </p:txBody>
      </p:sp>
      <p:sp>
        <p:nvSpPr>
          <p:cNvPr id="3" name="Content Placeholder 2">
            <a:extLst>
              <a:ext uri="{FF2B5EF4-FFF2-40B4-BE49-F238E27FC236}">
                <a16:creationId xmlns:a16="http://schemas.microsoft.com/office/drawing/2014/main" id="{8A58674A-5005-53B9-6EDD-2E6E22B3E797}"/>
              </a:ext>
            </a:extLst>
          </p:cNvPr>
          <p:cNvSpPr>
            <a:spLocks noGrp="1"/>
          </p:cNvSpPr>
          <p:nvPr>
            <p:ph idx="1"/>
          </p:nvPr>
        </p:nvSpPr>
        <p:spPr>
          <a:xfrm>
            <a:off x="913795" y="2076450"/>
            <a:ext cx="10353762" cy="3893425"/>
          </a:xfrm>
          <a:ln>
            <a:solidFill>
              <a:srgbClr val="4472C4"/>
            </a:solidFill>
          </a:ln>
        </p:spPr>
        <p:txBody>
          <a:bodyPr>
            <a:normAutofit lnSpcReduction="10000"/>
          </a:bodyPr>
          <a:lstStyle/>
          <a:p>
            <a:pPr indent="-305435"/>
            <a:r>
              <a:rPr lang="en-NZ"/>
              <a:t>Absolute vs. Relative Poverty</a:t>
            </a:r>
            <a:endParaRPr lang="en-US">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endParaRPr lang="en-NZ"/>
          </a:p>
          <a:p>
            <a:pPr indent="-305435"/>
            <a:endParaRPr lang="en-NZ"/>
          </a:p>
          <a:p>
            <a:pPr indent="-305435"/>
            <a:r>
              <a:rPr lang="en-NZ"/>
              <a:t>Structural vs. Realised Poverty</a:t>
            </a:r>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marL="37465" indent="0">
              <a:buNone/>
            </a:pPr>
            <a:endParaRPr lang="en-NZ"/>
          </a:p>
          <a:p>
            <a:pPr marL="37465" indent="0">
              <a:buNone/>
            </a:pPr>
            <a:endParaRPr lang="en-NZ"/>
          </a:p>
          <a:p>
            <a:pPr marL="380365" indent="-342900"/>
            <a:r>
              <a:rPr lang="en-NZ">
                <a:ln>
                  <a:solidFill>
                    <a:prstClr val="black">
                      <a:lumMod val="75000"/>
                      <a:lumOff val="25000"/>
                      <a:alpha val="10000"/>
                    </a:prstClr>
                  </a:solidFill>
                </a:ln>
                <a:effectLst>
                  <a:outerShdw blurRad="9525" dist="25400" dir="14640000" algn="tl" rotWithShape="0">
                    <a:prstClr val="black">
                      <a:alpha val="30000"/>
                    </a:prstClr>
                  </a:outerShdw>
                </a:effectLst>
              </a:rPr>
              <a:t>Asset-based vs. consumption-based (income- or expenditure-based measures) wealth indicators</a:t>
            </a:r>
          </a:p>
          <a:p>
            <a:pPr marL="719455" lvl="1" indent="-269875">
              <a:lnSpc>
                <a:spcPct val="110000"/>
              </a:lnSpc>
            </a:pPr>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marL="719455" lvl="1" indent="-269875">
              <a:lnSpc>
                <a:spcPct val="110000"/>
              </a:lnSpc>
            </a:pPr>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marL="719455" lvl="1" indent="-269875"/>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marL="37465" indent="0">
              <a:buNone/>
            </a:pPr>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p:txBody>
      </p:sp>
    </p:spTree>
    <p:extLst>
      <p:ext uri="{BB962C8B-B14F-4D97-AF65-F5344CB8AC3E}">
        <p14:creationId xmlns:p14="http://schemas.microsoft.com/office/powerpoint/2010/main" val="1366036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37404-0DF9-EF76-FFD4-4E2162EE07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330B5-C3EE-6403-603E-D1FDC267425A}"/>
              </a:ext>
            </a:extLst>
          </p:cNvPr>
          <p:cNvSpPr>
            <a:spLocks noGrp="1"/>
          </p:cNvSpPr>
          <p:nvPr>
            <p:ph type="title"/>
          </p:nvPr>
        </p:nvSpPr>
        <p:spPr/>
        <p:txBody>
          <a:bodyPr/>
          <a:lstStyle/>
          <a:p>
            <a:r>
              <a:rPr lang="en-NZ"/>
              <a:t>Key Terminology</a:t>
            </a:r>
          </a:p>
        </p:txBody>
      </p:sp>
      <p:sp>
        <p:nvSpPr>
          <p:cNvPr id="3" name="Content Placeholder 2">
            <a:extLst>
              <a:ext uri="{FF2B5EF4-FFF2-40B4-BE49-F238E27FC236}">
                <a16:creationId xmlns:a16="http://schemas.microsoft.com/office/drawing/2014/main" id="{02501BE8-5C71-25E5-0C1D-B70E14301547}"/>
              </a:ext>
            </a:extLst>
          </p:cNvPr>
          <p:cNvSpPr>
            <a:spLocks noGrp="1"/>
          </p:cNvSpPr>
          <p:nvPr>
            <p:ph idx="1"/>
          </p:nvPr>
        </p:nvSpPr>
        <p:spPr/>
        <p:txBody>
          <a:bodyPr>
            <a:normAutofit/>
          </a:bodyPr>
          <a:lstStyle/>
          <a:p>
            <a:pPr indent="-305435"/>
            <a:r>
              <a:rPr lang="en-NZ">
                <a:ln>
                  <a:solidFill>
                    <a:prstClr val="black">
                      <a:lumMod val="75000"/>
                      <a:lumOff val="25000"/>
                      <a:alpha val="10000"/>
                    </a:prstClr>
                  </a:solidFill>
                </a:ln>
                <a:effectLst>
                  <a:outerShdw blurRad="9525" dist="25400" dir="14640000" algn="tl" rotWithShape="0">
                    <a:prstClr val="black">
                      <a:alpha val="30000"/>
                    </a:prstClr>
                  </a:outerShdw>
                </a:effectLst>
              </a:rPr>
              <a:t>Small Area Estimates (SAE)</a:t>
            </a:r>
            <a:endParaRPr lang="en-US">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r>
              <a:rPr lang="en-NZ">
                <a:ln>
                  <a:solidFill>
                    <a:prstClr val="black">
                      <a:lumMod val="75000"/>
                      <a:lumOff val="25000"/>
                      <a:alpha val="10000"/>
                    </a:prstClr>
                  </a:solidFill>
                </a:ln>
                <a:effectLst>
                  <a:outerShdw blurRad="9525" dist="25400" dir="14640000" algn="tl" rotWithShape="0">
                    <a:prstClr val="black">
                      <a:alpha val="30000"/>
                    </a:prstClr>
                  </a:outerShdw>
                </a:effectLst>
              </a:rPr>
              <a:t>Earth Observation (EO)</a:t>
            </a:r>
          </a:p>
        </p:txBody>
      </p:sp>
    </p:spTree>
    <p:extLst>
      <p:ext uri="{BB962C8B-B14F-4D97-AF65-F5344CB8AC3E}">
        <p14:creationId xmlns:p14="http://schemas.microsoft.com/office/powerpoint/2010/main" val="2965572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5FAED-DD20-8CCE-0B6C-FEDB875BA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7375F-81FA-4CB0-444F-19B08524CB58}"/>
              </a:ext>
            </a:extLst>
          </p:cNvPr>
          <p:cNvSpPr>
            <a:spLocks noGrp="1"/>
          </p:cNvSpPr>
          <p:nvPr>
            <p:ph type="title"/>
          </p:nvPr>
        </p:nvSpPr>
        <p:spPr/>
        <p:txBody>
          <a:bodyPr/>
          <a:lstStyle/>
          <a:p>
            <a:r>
              <a:rPr lang="en-NZ"/>
              <a:t>Key Terminology</a:t>
            </a:r>
          </a:p>
        </p:txBody>
      </p:sp>
      <p:sp>
        <p:nvSpPr>
          <p:cNvPr id="3" name="Content Placeholder 2">
            <a:extLst>
              <a:ext uri="{FF2B5EF4-FFF2-40B4-BE49-F238E27FC236}">
                <a16:creationId xmlns:a16="http://schemas.microsoft.com/office/drawing/2014/main" id="{4BAD8C18-F8A0-BD67-8404-5DCD915630C9}"/>
              </a:ext>
            </a:extLst>
          </p:cNvPr>
          <p:cNvSpPr>
            <a:spLocks noGrp="1"/>
          </p:cNvSpPr>
          <p:nvPr>
            <p:ph idx="1"/>
          </p:nvPr>
        </p:nvSpPr>
        <p:spPr/>
        <p:txBody>
          <a:bodyPr>
            <a:normAutofit/>
          </a:bodyPr>
          <a:lstStyle/>
          <a:p>
            <a:pPr marL="380365" indent="-342900"/>
            <a:r>
              <a:rPr lang="en-NZ"/>
              <a:t>Foster-Greer-</a:t>
            </a:r>
            <a:r>
              <a:rPr lang="en-NZ" err="1"/>
              <a:t>Thorbecke</a:t>
            </a:r>
            <a:r>
              <a:rPr lang="en-NZ"/>
              <a:t> (FGT) Measures</a:t>
            </a:r>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buFont typeface="Wingdings 2"/>
            </a:pPr>
            <a:endParaRPr lang="en-NZ"/>
          </a:p>
          <a:p>
            <a:pPr indent="-305435">
              <a:buFont typeface="Wingdings 2"/>
            </a:pPr>
            <a:endParaRPr lang="en-NZ"/>
          </a:p>
          <a:p>
            <a:pPr indent="-305435">
              <a:buFont typeface="Wingdings 2"/>
            </a:pPr>
            <a:endParaRPr lang="en-NZ"/>
          </a:p>
          <a:p>
            <a:pPr indent="-305435"/>
            <a:r>
              <a:rPr lang="en-NZ"/>
              <a:t>Random Forest (RF) Regression</a:t>
            </a:r>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marL="37465" indent="0">
              <a:buNone/>
            </a:pPr>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p:txBody>
      </p:sp>
    </p:spTree>
    <p:extLst>
      <p:ext uri="{BB962C8B-B14F-4D97-AF65-F5344CB8AC3E}">
        <p14:creationId xmlns:p14="http://schemas.microsoft.com/office/powerpoint/2010/main" val="2518399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9E894-C40C-F2D5-5806-CACFF107103C}"/>
              </a:ext>
            </a:extLst>
          </p:cNvPr>
          <p:cNvSpPr>
            <a:spLocks noGrp="1"/>
          </p:cNvSpPr>
          <p:nvPr>
            <p:ph type="title"/>
          </p:nvPr>
        </p:nvSpPr>
        <p:spPr/>
        <p:txBody>
          <a:bodyPr/>
          <a:lstStyle/>
          <a:p>
            <a:r>
              <a:rPr lang="en-NZ"/>
              <a:t>Methodology</a:t>
            </a:r>
          </a:p>
        </p:txBody>
      </p:sp>
      <p:sp>
        <p:nvSpPr>
          <p:cNvPr id="3" name="Content Placeholder 2">
            <a:extLst>
              <a:ext uri="{FF2B5EF4-FFF2-40B4-BE49-F238E27FC236}">
                <a16:creationId xmlns:a16="http://schemas.microsoft.com/office/drawing/2014/main" id="{8EAD3ADE-44A6-D526-9838-C239C84577AA}"/>
              </a:ext>
            </a:extLst>
          </p:cNvPr>
          <p:cNvSpPr>
            <a:spLocks noGrp="1"/>
          </p:cNvSpPr>
          <p:nvPr>
            <p:ph idx="1"/>
          </p:nvPr>
        </p:nvSpPr>
        <p:spPr/>
        <p:txBody>
          <a:bodyPr>
            <a:normAutofit/>
          </a:bodyPr>
          <a:lstStyle/>
          <a:p>
            <a:r>
              <a:rPr lang="en-NZ"/>
              <a:t>Theory that consumption is closely related to income from assets</a:t>
            </a:r>
          </a:p>
          <a:p>
            <a:r>
              <a:rPr lang="en-NZ"/>
              <a:t>Uses nationally representative household surveys</a:t>
            </a:r>
          </a:p>
          <a:p>
            <a:pPr lvl="1"/>
            <a:r>
              <a:rPr lang="en-NZ"/>
              <a:t>Contains data about productive assets</a:t>
            </a:r>
          </a:p>
          <a:p>
            <a:r>
              <a:rPr lang="en-NZ"/>
              <a:t>Develop RF-regression models</a:t>
            </a:r>
          </a:p>
          <a:p>
            <a:pPr lvl="1"/>
            <a:r>
              <a:rPr lang="en-NZ"/>
              <a:t>Predict household consumption based upon the survey assets data</a:t>
            </a:r>
          </a:p>
          <a:p>
            <a:pPr lvl="1"/>
            <a:r>
              <a:rPr lang="en-NZ"/>
              <a:t>Weighted by size of household</a:t>
            </a:r>
          </a:p>
          <a:p>
            <a:pPr lvl="1"/>
            <a:r>
              <a:rPr lang="en-NZ"/>
              <a:t>Use surveyed areas to predict </a:t>
            </a:r>
            <a:r>
              <a:rPr lang="en-NZ" err="1"/>
              <a:t>unsurveyed</a:t>
            </a:r>
            <a:r>
              <a:rPr lang="en-NZ"/>
              <a:t> areas</a:t>
            </a:r>
          </a:p>
          <a:p>
            <a:endParaRPr lang="en-NZ"/>
          </a:p>
        </p:txBody>
      </p:sp>
    </p:spTree>
    <p:extLst>
      <p:ext uri="{BB962C8B-B14F-4D97-AF65-F5344CB8AC3E}">
        <p14:creationId xmlns:p14="http://schemas.microsoft.com/office/powerpoint/2010/main" val="902908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AB664EB-5D38-A1CA-82B9-ED5FE01F5947}"/>
              </a:ext>
            </a:extLst>
          </p:cNvPr>
          <p:cNvPicPr>
            <a:picLocks noChangeAspect="1"/>
          </p:cNvPicPr>
          <p:nvPr/>
        </p:nvPicPr>
        <p:blipFill>
          <a:blip r:embed="rId2"/>
          <a:stretch>
            <a:fillRect/>
          </a:stretch>
        </p:blipFill>
        <p:spPr>
          <a:xfrm>
            <a:off x="2223547" y="437732"/>
            <a:ext cx="7744906" cy="5982535"/>
          </a:xfrm>
          <a:prstGeom prst="rect">
            <a:avLst/>
          </a:prstGeom>
        </p:spPr>
      </p:pic>
    </p:spTree>
    <p:extLst>
      <p:ext uri="{BB962C8B-B14F-4D97-AF65-F5344CB8AC3E}">
        <p14:creationId xmlns:p14="http://schemas.microsoft.com/office/powerpoint/2010/main" val="4216648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36388-AA84-B21E-7A30-A108189DEE3B}"/>
              </a:ext>
            </a:extLst>
          </p:cNvPr>
          <p:cNvSpPr>
            <a:spLocks noGrp="1"/>
          </p:cNvSpPr>
          <p:nvPr>
            <p:ph type="title"/>
          </p:nvPr>
        </p:nvSpPr>
        <p:spPr/>
        <p:txBody>
          <a:bodyPr/>
          <a:lstStyle/>
          <a:p>
            <a:r>
              <a:rPr lang="en-NZ"/>
              <a:t>Methodology</a:t>
            </a:r>
          </a:p>
        </p:txBody>
      </p:sp>
      <p:sp>
        <p:nvSpPr>
          <p:cNvPr id="3" name="Content Placeholder 2">
            <a:extLst>
              <a:ext uri="{FF2B5EF4-FFF2-40B4-BE49-F238E27FC236}">
                <a16:creationId xmlns:a16="http://schemas.microsoft.com/office/drawing/2014/main" id="{CF5310CE-FD72-729E-D442-3A337DEF9CA9}"/>
              </a:ext>
            </a:extLst>
          </p:cNvPr>
          <p:cNvSpPr>
            <a:spLocks noGrp="1"/>
          </p:cNvSpPr>
          <p:nvPr>
            <p:ph idx="1"/>
          </p:nvPr>
        </p:nvSpPr>
        <p:spPr/>
        <p:txBody>
          <a:bodyPr>
            <a:normAutofit/>
          </a:bodyPr>
          <a:lstStyle/>
          <a:p>
            <a:r>
              <a:rPr lang="en-NZ"/>
              <a:t>Validation of results</a:t>
            </a:r>
          </a:p>
          <a:p>
            <a:r>
              <a:rPr lang="en-NZ"/>
              <a:t>K-fold cross-validation</a:t>
            </a:r>
          </a:p>
          <a:p>
            <a:pPr lvl="1"/>
            <a:r>
              <a:rPr lang="en-NZ"/>
              <a:t>Train and test on clusters from the same country</a:t>
            </a:r>
          </a:p>
          <a:p>
            <a:r>
              <a:rPr lang="en-NZ"/>
              <a:t>Spatial k-fold cross-validation</a:t>
            </a:r>
          </a:p>
          <a:p>
            <a:pPr lvl="1"/>
            <a:r>
              <a:rPr lang="en-NZ"/>
              <a:t>Train and test on spatially separated clusters</a:t>
            </a:r>
          </a:p>
          <a:p>
            <a:r>
              <a:rPr lang="en-NZ"/>
              <a:t>Leave-one-country-out cross-validation</a:t>
            </a:r>
          </a:p>
          <a:p>
            <a:pPr lvl="1"/>
            <a:r>
              <a:rPr lang="en-NZ"/>
              <a:t>Train on three countries to predict the fourth</a:t>
            </a:r>
          </a:p>
        </p:txBody>
      </p:sp>
    </p:spTree>
    <p:extLst>
      <p:ext uri="{BB962C8B-B14F-4D97-AF65-F5344CB8AC3E}">
        <p14:creationId xmlns:p14="http://schemas.microsoft.com/office/powerpoint/2010/main" val="1409188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A2CB2-B6D2-47DD-958D-B17F99EBB7AB}"/>
              </a:ext>
            </a:extLst>
          </p:cNvPr>
          <p:cNvSpPr>
            <a:spLocks noGrp="1"/>
          </p:cNvSpPr>
          <p:nvPr>
            <p:ph type="title"/>
          </p:nvPr>
        </p:nvSpPr>
        <p:spPr/>
        <p:txBody>
          <a:bodyPr/>
          <a:lstStyle/>
          <a:p>
            <a:r>
              <a:rPr lang="en-NZ"/>
              <a:t>Key Findings</a:t>
            </a:r>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p:txBody>
      </p:sp>
      <p:sp>
        <p:nvSpPr>
          <p:cNvPr id="5" name="Content Placeholder 2">
            <a:extLst>
              <a:ext uri="{FF2B5EF4-FFF2-40B4-BE49-F238E27FC236}">
                <a16:creationId xmlns:a16="http://schemas.microsoft.com/office/drawing/2014/main" id="{EB6DF770-2281-5985-9DB7-996E1F55FFF5}"/>
              </a:ext>
            </a:extLst>
          </p:cNvPr>
          <p:cNvSpPr txBox="1">
            <a:spLocks/>
          </p:cNvSpPr>
          <p:nvPr/>
        </p:nvSpPr>
        <p:spPr>
          <a:xfrm>
            <a:off x="1066195" y="22288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indent="-305435"/>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p:txBody>
      </p:sp>
      <p:sp>
        <p:nvSpPr>
          <p:cNvPr id="9" name="Content Placeholder 2">
            <a:extLst>
              <a:ext uri="{FF2B5EF4-FFF2-40B4-BE49-F238E27FC236}">
                <a16:creationId xmlns:a16="http://schemas.microsoft.com/office/drawing/2014/main" id="{6AC5CDA6-53D6-DDF0-29AC-C8375E0876CC}"/>
              </a:ext>
            </a:extLst>
          </p:cNvPr>
          <p:cNvSpPr>
            <a:spLocks noGrp="1"/>
          </p:cNvSpPr>
          <p:nvPr>
            <p:ph idx="1"/>
          </p:nvPr>
        </p:nvSpPr>
        <p:spPr>
          <a:xfrm>
            <a:off x="913795" y="2076450"/>
            <a:ext cx="10353762" cy="3714749"/>
          </a:xfrm>
        </p:spPr>
        <p:txBody>
          <a:bodyPr>
            <a:normAutofit/>
          </a:bodyPr>
          <a:lstStyle/>
          <a:p>
            <a:pPr indent="-305435"/>
            <a:r>
              <a:rPr lang="en-NZ"/>
              <a:t>Machine</a:t>
            </a:r>
            <a:r>
              <a:rPr lang="en-NZ">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 learning + Earth Observation (EO) data predicts </a:t>
            </a:r>
            <a:r>
              <a:rPr lang="en-NZ">
                <a:ea typeface="+mn-lt"/>
                <a:cs typeface="+mn-lt"/>
              </a:rPr>
              <a:t>structural poverty </a:t>
            </a:r>
            <a:r>
              <a:rPr lang="en-NZ">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better than realised poverty:</a:t>
            </a:r>
            <a:endParaRPr lang="en-US">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endParaRPr>
          </a:p>
          <a:p>
            <a:pPr marL="719455" lvl="1" indent="-269875"/>
            <a:r>
              <a:rPr lang="en-NZ">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$1.90/day line: 72% variance explained (40% out-of-country) vs. 57% (0%) for realised poverty.</a:t>
            </a:r>
          </a:p>
          <a:p>
            <a:pPr marL="719455" lvl="1" indent="-269875"/>
            <a:r>
              <a:rPr lang="en-NZ">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$3.20/day line: 78% variance explained (54% out-of-country) vs. 69% (26%).</a:t>
            </a:r>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r>
              <a:rPr lang="en-NZ">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Structural poverty comparable to asset wealth but policy-aligned.</a:t>
            </a:r>
            <a:endParaRPr lang="en-NZ">
              <a:ln>
                <a:solidFill>
                  <a:prstClr val="black">
                    <a:lumMod val="75000"/>
                    <a:lumOff val="25000"/>
                    <a:alpha val="10000"/>
                  </a:prstClr>
                </a:solidFill>
              </a:ln>
              <a:effectLst>
                <a:outerShdw blurRad="9525" dist="25400" dir="14640000" algn="tl" rotWithShape="0">
                  <a:prstClr val="black">
                    <a:alpha val="30000"/>
                  </a:prstClr>
                </a:outerShdw>
              </a:effectLst>
            </a:endParaRPr>
          </a:p>
        </p:txBody>
      </p:sp>
    </p:spTree>
    <p:extLst>
      <p:ext uri="{BB962C8B-B14F-4D97-AF65-F5344CB8AC3E}">
        <p14:creationId xmlns:p14="http://schemas.microsoft.com/office/powerpoint/2010/main" val="851353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AB646F-3BE3-47A3-B14F-9CB84F6BF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12BBE9-9FBE-7157-4A28-11D0147826E4}"/>
              </a:ext>
            </a:extLst>
          </p:cNvPr>
          <p:cNvSpPr>
            <a:spLocks noGrp="1"/>
          </p:cNvSpPr>
          <p:nvPr>
            <p:ph type="title"/>
          </p:nvPr>
        </p:nvSpPr>
        <p:spPr>
          <a:xfrm>
            <a:off x="913795" y="609599"/>
            <a:ext cx="5978072" cy="1481150"/>
          </a:xfrm>
        </p:spPr>
        <p:txBody>
          <a:bodyPr>
            <a:normAutofit/>
          </a:bodyPr>
          <a:lstStyle/>
          <a:p>
            <a:r>
              <a:rPr lang="en-US">
                <a:ln>
                  <a:solidFill>
                    <a:prstClr val="black">
                      <a:lumMod val="75000"/>
                      <a:lumOff val="25000"/>
                      <a:alpha val="10000"/>
                    </a:prstClr>
                  </a:solidFill>
                </a:ln>
                <a:effectLst>
                  <a:outerShdw blurRad="9525" dist="25400" dir="14640000" algn="tl" rotWithShape="0">
                    <a:prstClr val="black">
                      <a:alpha val="30000"/>
                    </a:prstClr>
                  </a:outerShdw>
                </a:effectLst>
                <a:ea typeface="+mj-lt"/>
                <a:cs typeface="+mj-lt"/>
              </a:rPr>
              <a:t>Model Performance Insights</a:t>
            </a:r>
            <a:endParaRPr lang="en-US"/>
          </a:p>
        </p:txBody>
      </p:sp>
      <p:sp>
        <p:nvSpPr>
          <p:cNvPr id="3" name="Content Placeholder 2">
            <a:extLst>
              <a:ext uri="{FF2B5EF4-FFF2-40B4-BE49-F238E27FC236}">
                <a16:creationId xmlns:a16="http://schemas.microsoft.com/office/drawing/2014/main" id="{C6171665-6B97-990C-042A-39B37FF03B87}"/>
              </a:ext>
            </a:extLst>
          </p:cNvPr>
          <p:cNvSpPr>
            <a:spLocks noGrp="1"/>
          </p:cNvSpPr>
          <p:nvPr>
            <p:ph idx="1"/>
          </p:nvPr>
        </p:nvSpPr>
        <p:spPr>
          <a:xfrm>
            <a:off x="913795" y="2279176"/>
            <a:ext cx="5978072" cy="3415672"/>
          </a:xfrm>
        </p:spPr>
        <p:txBody>
          <a:bodyPr anchor="ctr">
            <a:normAutofit/>
          </a:bodyPr>
          <a:lstStyle/>
          <a:p>
            <a:pPr indent="-305435"/>
            <a:r>
              <a:rPr lang="en-US" sz="1700" b="1">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Strengths:</a:t>
            </a:r>
            <a:endParaRPr lang="en-US" sz="1700">
              <a:ln>
                <a:solidFill>
                  <a:prstClr val="black">
                    <a:lumMod val="75000"/>
                    <a:lumOff val="25000"/>
                    <a:alpha val="10000"/>
                  </a:prstClr>
                </a:solidFill>
              </a:ln>
              <a:effectLst>
                <a:outerShdw blurRad="9525" dist="25400" dir="14640000" algn="tl" rotWithShape="0">
                  <a:prstClr val="black">
                    <a:alpha val="30000"/>
                  </a:prstClr>
                </a:outerShdw>
              </a:effectLst>
            </a:endParaRPr>
          </a:p>
          <a:p>
            <a:pPr marL="719455" lvl="1" indent="-269875"/>
            <a:r>
              <a:rPr lang="en-US" sz="1700">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High rank correlation (important for targeting).</a:t>
            </a:r>
            <a:endParaRPr lang="en-US" sz="1700">
              <a:ln>
                <a:solidFill>
                  <a:prstClr val="black">
                    <a:lumMod val="75000"/>
                    <a:lumOff val="25000"/>
                    <a:alpha val="10000"/>
                  </a:prstClr>
                </a:solidFill>
              </a:ln>
              <a:effectLst>
                <a:outerShdw blurRad="9525" dist="25400" dir="14640000" algn="tl" rotWithShape="0">
                  <a:prstClr val="black">
                    <a:alpha val="30000"/>
                  </a:prstClr>
                </a:outerShdw>
              </a:effectLst>
            </a:endParaRPr>
          </a:p>
          <a:p>
            <a:pPr marL="719455" lvl="1" indent="-269875"/>
            <a:r>
              <a:rPr lang="en-US" sz="1700">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Effective in rural areas (R² ≈ 0.45–0.57).</a:t>
            </a:r>
            <a:endParaRPr lang="en-US" sz="1700">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r>
              <a:rPr lang="en-US" sz="1700" b="1">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Limitations:</a:t>
            </a:r>
            <a:endParaRPr lang="en-US" sz="1700"/>
          </a:p>
          <a:p>
            <a:pPr marL="719455" lvl="1" indent="-269875"/>
            <a:r>
              <a:rPr lang="en-US" sz="1700">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Underestimates poverty in the poorest clusters.</a:t>
            </a:r>
            <a:endParaRPr lang="en-US" sz="1700">
              <a:ln>
                <a:solidFill>
                  <a:prstClr val="black">
                    <a:lumMod val="75000"/>
                    <a:lumOff val="25000"/>
                    <a:alpha val="10000"/>
                  </a:prstClr>
                </a:solidFill>
              </a:ln>
              <a:effectLst>
                <a:outerShdw blurRad="9525" dist="25400" dir="14640000" algn="tl" rotWithShape="0">
                  <a:prstClr val="black">
                    <a:alpha val="30000"/>
                  </a:prstClr>
                </a:outerShdw>
              </a:effectLst>
            </a:endParaRPr>
          </a:p>
          <a:p>
            <a:pPr marL="719455" lvl="1" indent="-269875"/>
            <a:r>
              <a:rPr lang="en-US" sz="1700">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Urban prediction weaker (R² ≈ -0.74 to 0.20).</a:t>
            </a:r>
            <a:endParaRPr lang="en-US" sz="1700">
              <a:ln>
                <a:solidFill>
                  <a:prstClr val="black">
                    <a:lumMod val="75000"/>
                    <a:lumOff val="25000"/>
                    <a:alpha val="10000"/>
                  </a:prstClr>
                </a:solidFill>
              </a:ln>
              <a:effectLst>
                <a:outerShdw blurRad="9525" dist="25400" dir="14640000" algn="tl" rotWithShape="0">
                  <a:prstClr val="black">
                    <a:alpha val="30000"/>
                  </a:prstClr>
                </a:outerShdw>
              </a:effectLst>
            </a:endParaRPr>
          </a:p>
          <a:p>
            <a:pPr marL="719455" lvl="1" indent="-269875"/>
            <a:r>
              <a:rPr lang="en-US" sz="1700">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Bias grows for out-of-country predictions.</a:t>
            </a:r>
            <a:endParaRPr lang="en-US" sz="1700">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endParaRPr lang="en-US" sz="1700">
              <a:ln>
                <a:solidFill>
                  <a:prstClr val="black">
                    <a:lumMod val="75000"/>
                    <a:lumOff val="25000"/>
                    <a:alpha val="10000"/>
                  </a:prstClr>
                </a:solidFill>
              </a:ln>
              <a:effectLst>
                <a:outerShdw blurRad="9525" dist="25400" dir="14640000" algn="tl" rotWithShape="0">
                  <a:prstClr val="black">
                    <a:alpha val="30000"/>
                  </a:prstClr>
                </a:outerShdw>
              </a:effectLst>
            </a:endParaRPr>
          </a:p>
        </p:txBody>
      </p:sp>
      <p:pic>
        <p:nvPicPr>
          <p:cNvPr id="4" name="Picture 3" descr="87,500+ Rural Africa Landscape Stock Photos, Pictures &amp; Royalty-Free Images  - iStock | Ghana landscape">
            <a:extLst>
              <a:ext uri="{FF2B5EF4-FFF2-40B4-BE49-F238E27FC236}">
                <a16:creationId xmlns:a16="http://schemas.microsoft.com/office/drawing/2014/main" id="{4E5A9DD9-9F1E-949D-1C31-BF84DC3C0D56}"/>
              </a:ext>
            </a:extLst>
          </p:cNvPr>
          <p:cNvPicPr>
            <a:picLocks noChangeAspect="1"/>
          </p:cNvPicPr>
          <p:nvPr/>
        </p:nvPicPr>
        <p:blipFill>
          <a:blip r:embed="rId4"/>
          <a:srcRect l="27168" r="28335" b="-1"/>
          <a:stretch>
            <a:fillRect/>
          </a:stretch>
        </p:blipFill>
        <p:spPr>
          <a:xfrm>
            <a:off x="7620351" y="10"/>
            <a:ext cx="4571649" cy="6857990"/>
          </a:xfrm>
          <a:prstGeom prst="rect">
            <a:avLst/>
          </a:prstGeom>
        </p:spPr>
      </p:pic>
      <p:pic>
        <p:nvPicPr>
          <p:cNvPr id="11" name="Picture 10">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spTree>
    <p:extLst>
      <p:ext uri="{BB962C8B-B14F-4D97-AF65-F5344CB8AC3E}">
        <p14:creationId xmlns:p14="http://schemas.microsoft.com/office/powerpoint/2010/main" val="1981074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F38B-245F-861E-2174-72532B06658D}"/>
              </a:ext>
            </a:extLst>
          </p:cNvPr>
          <p:cNvSpPr>
            <a:spLocks noGrp="1"/>
          </p:cNvSpPr>
          <p:nvPr>
            <p:ph type="title"/>
          </p:nvPr>
        </p:nvSpPr>
        <p:spPr/>
        <p:txBody>
          <a:bodyPr/>
          <a:lstStyle/>
          <a:p>
            <a:r>
              <a:rPr lang="en-US">
                <a:ln>
                  <a:solidFill>
                    <a:prstClr val="black">
                      <a:lumMod val="75000"/>
                      <a:lumOff val="25000"/>
                      <a:alpha val="10000"/>
                    </a:prstClr>
                  </a:solidFill>
                </a:ln>
                <a:effectLst>
                  <a:outerShdw blurRad="9525" dist="25400" dir="14640000" algn="tl" rotWithShape="0">
                    <a:prstClr val="black">
                      <a:alpha val="30000"/>
                    </a:prstClr>
                  </a:outerShdw>
                </a:effectLst>
                <a:ea typeface="+mj-lt"/>
                <a:cs typeface="+mj-lt"/>
              </a:rPr>
              <a:t>Implications</a:t>
            </a:r>
            <a:endParaRPr lang="en-US"/>
          </a:p>
        </p:txBody>
      </p:sp>
      <p:sp>
        <p:nvSpPr>
          <p:cNvPr id="3" name="Content Placeholder 2">
            <a:extLst>
              <a:ext uri="{FF2B5EF4-FFF2-40B4-BE49-F238E27FC236}">
                <a16:creationId xmlns:a16="http://schemas.microsoft.com/office/drawing/2014/main" id="{8DBF1EF3-90BE-8701-1D02-AF43CE37D7B9}"/>
              </a:ext>
            </a:extLst>
          </p:cNvPr>
          <p:cNvSpPr>
            <a:spLocks noGrp="1"/>
          </p:cNvSpPr>
          <p:nvPr>
            <p:ph idx="1"/>
          </p:nvPr>
        </p:nvSpPr>
        <p:spPr/>
        <p:txBody>
          <a:bodyPr/>
          <a:lstStyle/>
          <a:p>
            <a:pPr indent="-305435"/>
            <a:r>
              <a:rPr lang="en-US">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Structural poverty estimation enables better targeting of humanitarian and development interventions.</a:t>
            </a:r>
            <a:endParaRPr lang="en-US">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r>
              <a:rPr lang="en-US">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Provides interpretable, comparable measures across countries.</a:t>
            </a:r>
            <a:endParaRPr lang="en-US"/>
          </a:p>
          <a:p>
            <a:pPr indent="-305435"/>
            <a:r>
              <a:rPr lang="en-US">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Requires in-country survey data for best accuracy.</a:t>
            </a:r>
            <a:endParaRPr lang="en-US"/>
          </a:p>
          <a:p>
            <a:pPr indent="-305435"/>
            <a:r>
              <a:rPr lang="en-US">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rPr>
              <a:t>Future research: enhance urban prediction, integrate deep learning, and address extreme poverty bias.</a:t>
            </a:r>
            <a:endParaRPr lang="en-US"/>
          </a:p>
          <a:p>
            <a:pPr indent="-305435"/>
            <a:endParaRPr lang="en-US">
              <a:ln>
                <a:solidFill>
                  <a:prstClr val="black">
                    <a:lumMod val="75000"/>
                    <a:lumOff val="25000"/>
                    <a:alpha val="10000"/>
                  </a:prstClr>
                </a:solidFill>
              </a:ln>
              <a:effectLst>
                <a:outerShdw blurRad="9525" dist="25400" dir="14640000" algn="tl" rotWithShape="0">
                  <a:prstClr val="black">
                    <a:alpha val="30000"/>
                  </a:prstClr>
                </a:outerShdw>
              </a:effectLst>
            </a:endParaRPr>
          </a:p>
        </p:txBody>
      </p:sp>
    </p:spTree>
    <p:extLst>
      <p:ext uri="{BB962C8B-B14F-4D97-AF65-F5344CB8AC3E}">
        <p14:creationId xmlns:p14="http://schemas.microsoft.com/office/powerpoint/2010/main" val="3596263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descr="Yellow question mark">
            <a:extLst>
              <a:ext uri="{FF2B5EF4-FFF2-40B4-BE49-F238E27FC236}">
                <a16:creationId xmlns:a16="http://schemas.microsoft.com/office/drawing/2014/main" id="{F96ED6E4-2510-8EE2-FCE0-931AE5C8E470}"/>
              </a:ext>
            </a:extLst>
          </p:cNvPr>
          <p:cNvPicPr>
            <a:picLocks noChangeAspect="1"/>
          </p:cNvPicPr>
          <p:nvPr/>
        </p:nvPicPr>
        <p:blipFill>
          <a:blip r:embed="rId3">
            <a:alphaModFix amt="35000"/>
          </a:blip>
          <a:srcRect r="-2" b="6263"/>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9D4327FB-F971-60C4-369D-8CD54C60F7F1}"/>
              </a:ext>
            </a:extLst>
          </p:cNvPr>
          <p:cNvSpPr>
            <a:spLocks noGrp="1"/>
          </p:cNvSpPr>
          <p:nvPr>
            <p:ph type="title"/>
          </p:nvPr>
        </p:nvSpPr>
        <p:spPr>
          <a:xfrm>
            <a:off x="1370693" y="1769540"/>
            <a:ext cx="9440034" cy="1828801"/>
          </a:xfrm>
        </p:spPr>
        <p:txBody>
          <a:bodyPr vert="horz" lIns="91440" tIns="45720" rIns="91440" bIns="45720" rtlCol="0" anchor="b">
            <a:normAutofit/>
          </a:bodyPr>
          <a:lstStyle/>
          <a:p>
            <a:r>
              <a:rPr lang="en-US" sz="5400"/>
              <a:t>Questions</a:t>
            </a:r>
          </a:p>
        </p:txBody>
      </p:sp>
    </p:spTree>
    <p:extLst>
      <p:ext uri="{BB962C8B-B14F-4D97-AF65-F5344CB8AC3E}">
        <p14:creationId xmlns:p14="http://schemas.microsoft.com/office/powerpoint/2010/main" val="24452260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Arial Nova">
      <a:majorFont>
        <a:latin typeface="Arial Nova Light"/>
        <a:ea typeface=""/>
        <a:cs typeface=""/>
      </a:majorFont>
      <a:minorFont>
        <a:latin typeface="Arial Nova"/>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E70FC5-1855-47AB-8CE1-CB3C873A8988}">
  <ds:schemaRefs>
    <ds:schemaRef ds:uri="16c05727-aa75-4e4a-9b5f-8a80a1165891"/>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560E646-30AD-4BA0-97EA-A7A07DF5499A}">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0CB38EC-895A-4F8F-8F75-E263501ABB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15</Slides>
  <Notes>7</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SlateVTI</vt:lpstr>
      <vt:lpstr>Microlevel structural poverty estimates for southern and eastern Africa</vt:lpstr>
      <vt:lpstr>PowerPoint Presentation</vt:lpstr>
      <vt:lpstr>PowerPoint Presentation</vt:lpstr>
      <vt:lpstr>PowerPoint Presentation</vt:lpstr>
      <vt:lpstr>PowerPoint Presentation</vt:lpstr>
      <vt:lpstr>Key Terminology</vt:lpstr>
      <vt:lpstr>Key Terminology</vt:lpstr>
      <vt:lpstr>Key Terminology</vt:lpstr>
      <vt:lpstr>Methodology</vt:lpstr>
      <vt:lpstr>PowerPoint Presentation</vt:lpstr>
      <vt:lpstr>Methodology</vt:lpstr>
      <vt:lpstr>Key Findings</vt:lpstr>
      <vt:lpstr>Model Performance Insights</vt:lpstr>
      <vt:lpstr>Implications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Anthony Kendrew</dc:creator>
  <cp:revision>1</cp:revision>
  <dcterms:created xsi:type="dcterms:W3CDTF">2025-07-29T00:50:08Z</dcterms:created>
  <dcterms:modified xsi:type="dcterms:W3CDTF">2025-08-03T09:48:33Z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